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ags/tag1.xml" ContentType="application/vnd.openxmlformats-officedocument.presentationml.tags+xml"/>
  <Override PartName="/ppt/notesSlides/notesSlide23.xml" ContentType="application/vnd.openxmlformats-officedocument.presentationml.notesSlide+xml"/>
  <Override PartName="/ppt/tags/tag2.xml" ContentType="application/vnd.openxmlformats-officedocument.presentationml.tag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9"/>
  </p:notesMasterIdLst>
  <p:sldIdLst>
    <p:sldId id="266" r:id="rId5"/>
    <p:sldId id="256" r:id="rId6"/>
    <p:sldId id="262" r:id="rId7"/>
    <p:sldId id="263" r:id="rId8"/>
    <p:sldId id="267" r:id="rId9"/>
    <p:sldId id="269" r:id="rId10"/>
    <p:sldId id="258" r:id="rId11"/>
    <p:sldId id="264" r:id="rId12"/>
    <p:sldId id="274" r:id="rId13"/>
    <p:sldId id="275" r:id="rId14"/>
    <p:sldId id="276" r:id="rId15"/>
    <p:sldId id="278" r:id="rId16"/>
    <p:sldId id="279" r:id="rId17"/>
    <p:sldId id="297" r:id="rId18"/>
    <p:sldId id="282" r:id="rId19"/>
    <p:sldId id="298" r:id="rId20"/>
    <p:sldId id="285" r:id="rId21"/>
    <p:sldId id="283" r:id="rId22"/>
    <p:sldId id="287" r:id="rId23"/>
    <p:sldId id="301" r:id="rId24"/>
    <p:sldId id="300" r:id="rId25"/>
    <p:sldId id="299" r:id="rId26"/>
    <p:sldId id="289" r:id="rId27"/>
    <p:sldId id="302" r:id="rId28"/>
    <p:sldId id="291" r:id="rId29"/>
    <p:sldId id="303" r:id="rId30"/>
    <p:sldId id="304" r:id="rId31"/>
    <p:sldId id="293" r:id="rId32"/>
    <p:sldId id="270" r:id="rId33"/>
    <p:sldId id="273" r:id="rId34"/>
    <p:sldId id="271" r:id="rId35"/>
    <p:sldId id="295" r:id="rId36"/>
    <p:sldId id="296" r:id="rId37"/>
    <p:sldId id="305"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325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033" autoAdjust="0"/>
  </p:normalViewPr>
  <p:slideViewPr>
    <p:cSldViewPr snapToGrid="0">
      <p:cViewPr>
        <p:scale>
          <a:sx n="82" d="100"/>
          <a:sy n="82" d="100"/>
        </p:scale>
        <p:origin x="720" y="7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C43972-2217-4148-89AE-15B8C1BF3E33}" type="datetimeFigureOut">
              <a:rPr lang="en-US" smtClean="0"/>
              <a:t>10/21/2023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D7D6FD-EAB8-41E9-A32C-DE91D9EDB7F0}" type="slidenum">
              <a:rPr lang="en-US" smtClean="0"/>
              <a:t>‹#›</a:t>
            </a:fld>
            <a:endParaRPr lang="en-US"/>
          </a:p>
        </p:txBody>
      </p:sp>
    </p:spTree>
    <p:extLst>
      <p:ext uri="{BB962C8B-B14F-4D97-AF65-F5344CB8AC3E}">
        <p14:creationId xmlns:p14="http://schemas.microsoft.com/office/powerpoint/2010/main" val="39447737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8</a:t>
            </a:fld>
            <a:endParaRPr lang="en-US"/>
          </a:p>
        </p:txBody>
      </p:sp>
    </p:spTree>
    <p:extLst>
      <p:ext uri="{BB962C8B-B14F-4D97-AF65-F5344CB8AC3E}">
        <p14:creationId xmlns:p14="http://schemas.microsoft.com/office/powerpoint/2010/main" val="16876151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17</a:t>
            </a:fld>
            <a:endParaRPr lang="en-US"/>
          </a:p>
        </p:txBody>
      </p:sp>
    </p:spTree>
    <p:extLst>
      <p:ext uri="{BB962C8B-B14F-4D97-AF65-F5344CB8AC3E}">
        <p14:creationId xmlns:p14="http://schemas.microsoft.com/office/powerpoint/2010/main" val="26050862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18</a:t>
            </a:fld>
            <a:endParaRPr lang="en-US"/>
          </a:p>
        </p:txBody>
      </p:sp>
    </p:spTree>
    <p:extLst>
      <p:ext uri="{BB962C8B-B14F-4D97-AF65-F5344CB8AC3E}">
        <p14:creationId xmlns:p14="http://schemas.microsoft.com/office/powerpoint/2010/main" val="41940729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19</a:t>
            </a:fld>
            <a:endParaRPr lang="en-US"/>
          </a:p>
        </p:txBody>
      </p:sp>
    </p:spTree>
    <p:extLst>
      <p:ext uri="{BB962C8B-B14F-4D97-AF65-F5344CB8AC3E}">
        <p14:creationId xmlns:p14="http://schemas.microsoft.com/office/powerpoint/2010/main" val="28062018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20</a:t>
            </a:fld>
            <a:endParaRPr lang="en-US"/>
          </a:p>
        </p:txBody>
      </p:sp>
    </p:spTree>
    <p:extLst>
      <p:ext uri="{BB962C8B-B14F-4D97-AF65-F5344CB8AC3E}">
        <p14:creationId xmlns:p14="http://schemas.microsoft.com/office/powerpoint/2010/main" val="3465944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21</a:t>
            </a:fld>
            <a:endParaRPr lang="en-US"/>
          </a:p>
        </p:txBody>
      </p:sp>
    </p:spTree>
    <p:extLst>
      <p:ext uri="{BB962C8B-B14F-4D97-AF65-F5344CB8AC3E}">
        <p14:creationId xmlns:p14="http://schemas.microsoft.com/office/powerpoint/2010/main" val="34530964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22</a:t>
            </a:fld>
            <a:endParaRPr lang="en-US"/>
          </a:p>
        </p:txBody>
      </p:sp>
    </p:spTree>
    <p:extLst>
      <p:ext uri="{BB962C8B-B14F-4D97-AF65-F5344CB8AC3E}">
        <p14:creationId xmlns:p14="http://schemas.microsoft.com/office/powerpoint/2010/main" val="1926196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23</a:t>
            </a:fld>
            <a:endParaRPr lang="en-US"/>
          </a:p>
        </p:txBody>
      </p:sp>
    </p:spTree>
    <p:extLst>
      <p:ext uri="{BB962C8B-B14F-4D97-AF65-F5344CB8AC3E}">
        <p14:creationId xmlns:p14="http://schemas.microsoft.com/office/powerpoint/2010/main" val="42707239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24</a:t>
            </a:fld>
            <a:endParaRPr lang="en-US"/>
          </a:p>
        </p:txBody>
      </p:sp>
    </p:spTree>
    <p:extLst>
      <p:ext uri="{BB962C8B-B14F-4D97-AF65-F5344CB8AC3E}">
        <p14:creationId xmlns:p14="http://schemas.microsoft.com/office/powerpoint/2010/main" val="4833955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25</a:t>
            </a:fld>
            <a:endParaRPr lang="en-US"/>
          </a:p>
        </p:txBody>
      </p:sp>
    </p:spTree>
    <p:extLst>
      <p:ext uri="{BB962C8B-B14F-4D97-AF65-F5344CB8AC3E}">
        <p14:creationId xmlns:p14="http://schemas.microsoft.com/office/powerpoint/2010/main" val="9318508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26</a:t>
            </a:fld>
            <a:endParaRPr lang="en-US"/>
          </a:p>
        </p:txBody>
      </p:sp>
    </p:spTree>
    <p:extLst>
      <p:ext uri="{BB962C8B-B14F-4D97-AF65-F5344CB8AC3E}">
        <p14:creationId xmlns:p14="http://schemas.microsoft.com/office/powerpoint/2010/main" val="24726053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9</a:t>
            </a:fld>
            <a:endParaRPr lang="en-US"/>
          </a:p>
        </p:txBody>
      </p:sp>
    </p:spTree>
    <p:extLst>
      <p:ext uri="{BB962C8B-B14F-4D97-AF65-F5344CB8AC3E}">
        <p14:creationId xmlns:p14="http://schemas.microsoft.com/office/powerpoint/2010/main" val="13124851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27</a:t>
            </a:fld>
            <a:endParaRPr lang="en-US"/>
          </a:p>
        </p:txBody>
      </p:sp>
    </p:spTree>
    <p:extLst>
      <p:ext uri="{BB962C8B-B14F-4D97-AF65-F5344CB8AC3E}">
        <p14:creationId xmlns:p14="http://schemas.microsoft.com/office/powerpoint/2010/main" val="23616370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28</a:t>
            </a:fld>
            <a:endParaRPr lang="en-US"/>
          </a:p>
        </p:txBody>
      </p:sp>
    </p:spTree>
    <p:extLst>
      <p:ext uri="{BB962C8B-B14F-4D97-AF65-F5344CB8AC3E}">
        <p14:creationId xmlns:p14="http://schemas.microsoft.com/office/powerpoint/2010/main" val="40377826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29</a:t>
            </a:fld>
            <a:endParaRPr lang="en-US"/>
          </a:p>
        </p:txBody>
      </p:sp>
    </p:spTree>
    <p:extLst>
      <p:ext uri="{BB962C8B-B14F-4D97-AF65-F5344CB8AC3E}">
        <p14:creationId xmlns:p14="http://schemas.microsoft.com/office/powerpoint/2010/main" val="12035935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30</a:t>
            </a:fld>
            <a:endParaRPr lang="en-US"/>
          </a:p>
        </p:txBody>
      </p:sp>
    </p:spTree>
    <p:extLst>
      <p:ext uri="{BB962C8B-B14F-4D97-AF65-F5344CB8AC3E}">
        <p14:creationId xmlns:p14="http://schemas.microsoft.com/office/powerpoint/2010/main" val="9967165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31</a:t>
            </a:fld>
            <a:endParaRPr lang="en-US"/>
          </a:p>
        </p:txBody>
      </p:sp>
    </p:spTree>
    <p:extLst>
      <p:ext uri="{BB962C8B-B14F-4D97-AF65-F5344CB8AC3E}">
        <p14:creationId xmlns:p14="http://schemas.microsoft.com/office/powerpoint/2010/main" val="24803375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32</a:t>
            </a:fld>
            <a:endParaRPr lang="en-US"/>
          </a:p>
        </p:txBody>
      </p:sp>
    </p:spTree>
    <p:extLst>
      <p:ext uri="{BB962C8B-B14F-4D97-AF65-F5344CB8AC3E}">
        <p14:creationId xmlns:p14="http://schemas.microsoft.com/office/powerpoint/2010/main" val="21223249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33</a:t>
            </a:fld>
            <a:endParaRPr lang="en-US"/>
          </a:p>
        </p:txBody>
      </p:sp>
    </p:spTree>
    <p:extLst>
      <p:ext uri="{BB962C8B-B14F-4D97-AF65-F5344CB8AC3E}">
        <p14:creationId xmlns:p14="http://schemas.microsoft.com/office/powerpoint/2010/main" val="559097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10</a:t>
            </a:fld>
            <a:endParaRPr lang="en-US"/>
          </a:p>
        </p:txBody>
      </p:sp>
    </p:spTree>
    <p:extLst>
      <p:ext uri="{BB962C8B-B14F-4D97-AF65-F5344CB8AC3E}">
        <p14:creationId xmlns:p14="http://schemas.microsoft.com/office/powerpoint/2010/main" val="31384626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11</a:t>
            </a:fld>
            <a:endParaRPr lang="en-US"/>
          </a:p>
        </p:txBody>
      </p:sp>
    </p:spTree>
    <p:extLst>
      <p:ext uri="{BB962C8B-B14F-4D97-AF65-F5344CB8AC3E}">
        <p14:creationId xmlns:p14="http://schemas.microsoft.com/office/powerpoint/2010/main" val="7246379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12</a:t>
            </a:fld>
            <a:endParaRPr lang="en-US"/>
          </a:p>
        </p:txBody>
      </p:sp>
    </p:spTree>
    <p:extLst>
      <p:ext uri="{BB962C8B-B14F-4D97-AF65-F5344CB8AC3E}">
        <p14:creationId xmlns:p14="http://schemas.microsoft.com/office/powerpoint/2010/main" val="1337726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13</a:t>
            </a:fld>
            <a:endParaRPr lang="en-US"/>
          </a:p>
        </p:txBody>
      </p:sp>
    </p:spTree>
    <p:extLst>
      <p:ext uri="{BB962C8B-B14F-4D97-AF65-F5344CB8AC3E}">
        <p14:creationId xmlns:p14="http://schemas.microsoft.com/office/powerpoint/2010/main" val="20743755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14</a:t>
            </a:fld>
            <a:endParaRPr lang="en-US"/>
          </a:p>
        </p:txBody>
      </p:sp>
    </p:spTree>
    <p:extLst>
      <p:ext uri="{BB962C8B-B14F-4D97-AF65-F5344CB8AC3E}">
        <p14:creationId xmlns:p14="http://schemas.microsoft.com/office/powerpoint/2010/main" val="4970863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15</a:t>
            </a:fld>
            <a:endParaRPr lang="en-US"/>
          </a:p>
        </p:txBody>
      </p:sp>
    </p:spTree>
    <p:extLst>
      <p:ext uri="{BB962C8B-B14F-4D97-AF65-F5344CB8AC3E}">
        <p14:creationId xmlns:p14="http://schemas.microsoft.com/office/powerpoint/2010/main" val="16032656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7D6FD-EAB8-41E9-A32C-DE91D9EDB7F0}" type="slidenum">
              <a:rPr lang="en-US" smtClean="0"/>
              <a:t>16</a:t>
            </a:fld>
            <a:endParaRPr lang="en-US"/>
          </a:p>
        </p:txBody>
      </p:sp>
    </p:spTree>
    <p:extLst>
      <p:ext uri="{BB962C8B-B14F-4D97-AF65-F5344CB8AC3E}">
        <p14:creationId xmlns:p14="http://schemas.microsoft.com/office/powerpoint/2010/main" val="22068383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619DB-5CD0-A0F5-2226-D8F0CD9F32E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563E68-2264-21A7-417B-9351196494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C2E7ACE-F02F-9DF0-8954-F0467DF6507B}"/>
              </a:ext>
            </a:extLst>
          </p:cNvPr>
          <p:cNvSpPr>
            <a:spLocks noGrp="1"/>
          </p:cNvSpPr>
          <p:nvPr>
            <p:ph type="dt" sz="half" idx="10"/>
          </p:nvPr>
        </p:nvSpPr>
        <p:spPr/>
        <p:txBody>
          <a:bodyPr/>
          <a:lstStyle/>
          <a:p>
            <a:fld id="{A1D44916-480B-4B27-9232-58C553B13415}" type="datetimeFigureOut">
              <a:rPr lang="en-US" smtClean="0"/>
              <a:t>10/21/2023</a:t>
            </a:fld>
            <a:endParaRPr lang="en-US"/>
          </a:p>
        </p:txBody>
      </p:sp>
      <p:sp>
        <p:nvSpPr>
          <p:cNvPr id="5" name="Footer Placeholder 4">
            <a:extLst>
              <a:ext uri="{FF2B5EF4-FFF2-40B4-BE49-F238E27FC236}">
                <a16:creationId xmlns:a16="http://schemas.microsoft.com/office/drawing/2014/main" id="{BE2A4386-1BDC-CFA1-2E82-E51E21F82B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DE1F28-C0C1-67F1-1E9D-DFAD8E23CF22}"/>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38776881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56E28-5927-9E0C-4BD0-E7690104552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B27443B-443A-BA10-BB96-1B41E10BE25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D2B953-C575-C9E7-E4CB-D75D3186946A}"/>
              </a:ext>
            </a:extLst>
          </p:cNvPr>
          <p:cNvSpPr>
            <a:spLocks noGrp="1"/>
          </p:cNvSpPr>
          <p:nvPr>
            <p:ph type="dt" sz="half" idx="10"/>
          </p:nvPr>
        </p:nvSpPr>
        <p:spPr/>
        <p:txBody>
          <a:bodyPr/>
          <a:lstStyle/>
          <a:p>
            <a:fld id="{A1D44916-480B-4B27-9232-58C553B13415}" type="datetimeFigureOut">
              <a:rPr lang="en-US" smtClean="0"/>
              <a:t>10/21/2023</a:t>
            </a:fld>
            <a:endParaRPr lang="en-US"/>
          </a:p>
        </p:txBody>
      </p:sp>
      <p:sp>
        <p:nvSpPr>
          <p:cNvPr id="5" name="Footer Placeholder 4">
            <a:extLst>
              <a:ext uri="{FF2B5EF4-FFF2-40B4-BE49-F238E27FC236}">
                <a16:creationId xmlns:a16="http://schemas.microsoft.com/office/drawing/2014/main" id="{D88CC2E0-A1DE-4002-983F-CDF016C5D2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FA64A0-B1E9-95B3-E906-60F245CA43B4}"/>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38967523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2F8C71-46B2-FDD5-98A1-DCAD33E783A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20E2484-F96A-88F1-CD01-77A74C2421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05E63B-7D28-392E-AD18-AAB8D0ACBF8D}"/>
              </a:ext>
            </a:extLst>
          </p:cNvPr>
          <p:cNvSpPr>
            <a:spLocks noGrp="1"/>
          </p:cNvSpPr>
          <p:nvPr>
            <p:ph type="dt" sz="half" idx="10"/>
          </p:nvPr>
        </p:nvSpPr>
        <p:spPr/>
        <p:txBody>
          <a:bodyPr/>
          <a:lstStyle/>
          <a:p>
            <a:fld id="{A1D44916-480B-4B27-9232-58C553B13415}" type="datetimeFigureOut">
              <a:rPr lang="en-US" smtClean="0"/>
              <a:t>10/21/2023</a:t>
            </a:fld>
            <a:endParaRPr lang="en-US"/>
          </a:p>
        </p:txBody>
      </p:sp>
      <p:sp>
        <p:nvSpPr>
          <p:cNvPr id="5" name="Footer Placeholder 4">
            <a:extLst>
              <a:ext uri="{FF2B5EF4-FFF2-40B4-BE49-F238E27FC236}">
                <a16:creationId xmlns:a16="http://schemas.microsoft.com/office/drawing/2014/main" id="{636A3947-5D56-7A22-BCC6-237E69F7F5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7B2EF0-9EBB-6565-BCF4-9C0A5F826F73}"/>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959657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0EACC-E803-4B36-77EB-1DA582F4F0B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709004-A8CC-D783-676E-709F2D8B3F5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0E087E-5F8C-CAD5-BB9B-64039C7938AC}"/>
              </a:ext>
            </a:extLst>
          </p:cNvPr>
          <p:cNvSpPr>
            <a:spLocks noGrp="1"/>
          </p:cNvSpPr>
          <p:nvPr>
            <p:ph type="dt" sz="half" idx="10"/>
          </p:nvPr>
        </p:nvSpPr>
        <p:spPr/>
        <p:txBody>
          <a:bodyPr/>
          <a:lstStyle/>
          <a:p>
            <a:fld id="{A1D44916-480B-4B27-9232-58C553B13415}" type="datetimeFigureOut">
              <a:rPr lang="en-US" smtClean="0"/>
              <a:t>10/21/2023</a:t>
            </a:fld>
            <a:endParaRPr lang="en-US"/>
          </a:p>
        </p:txBody>
      </p:sp>
      <p:sp>
        <p:nvSpPr>
          <p:cNvPr id="5" name="Footer Placeholder 4">
            <a:extLst>
              <a:ext uri="{FF2B5EF4-FFF2-40B4-BE49-F238E27FC236}">
                <a16:creationId xmlns:a16="http://schemas.microsoft.com/office/drawing/2014/main" id="{8FAEC68E-B7A9-3337-1193-900A26C6ED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60474F-8C46-3F08-4FE2-C36C2B1C43D1}"/>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18529435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F0171-656D-00DB-6923-7FC64D9A52C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DF45480-606D-34D9-08FE-A30FE4CC70C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4CFABFA-0429-A715-1CB7-92F3CA5A5593}"/>
              </a:ext>
            </a:extLst>
          </p:cNvPr>
          <p:cNvSpPr>
            <a:spLocks noGrp="1"/>
          </p:cNvSpPr>
          <p:nvPr>
            <p:ph type="dt" sz="half" idx="10"/>
          </p:nvPr>
        </p:nvSpPr>
        <p:spPr/>
        <p:txBody>
          <a:bodyPr/>
          <a:lstStyle/>
          <a:p>
            <a:fld id="{A1D44916-480B-4B27-9232-58C553B13415}" type="datetimeFigureOut">
              <a:rPr lang="en-US" smtClean="0"/>
              <a:t>10/21/2023</a:t>
            </a:fld>
            <a:endParaRPr lang="en-US"/>
          </a:p>
        </p:txBody>
      </p:sp>
      <p:sp>
        <p:nvSpPr>
          <p:cNvPr id="5" name="Footer Placeholder 4">
            <a:extLst>
              <a:ext uri="{FF2B5EF4-FFF2-40B4-BE49-F238E27FC236}">
                <a16:creationId xmlns:a16="http://schemas.microsoft.com/office/drawing/2014/main" id="{D32A50D0-9A5A-D057-A157-E55BCAF284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D9EC20-8B14-7852-1ED0-2D2726994AEB}"/>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19393960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89113-707F-83BF-36E2-4475858398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EB50A05-C8FC-4F14-C71D-74CB3DCE973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F1588D2-C3D3-EDA5-BB32-DB4B69C218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35A2B6A-3A88-351B-2016-F97B96D376FA}"/>
              </a:ext>
            </a:extLst>
          </p:cNvPr>
          <p:cNvSpPr>
            <a:spLocks noGrp="1"/>
          </p:cNvSpPr>
          <p:nvPr>
            <p:ph type="dt" sz="half" idx="10"/>
          </p:nvPr>
        </p:nvSpPr>
        <p:spPr/>
        <p:txBody>
          <a:bodyPr/>
          <a:lstStyle/>
          <a:p>
            <a:fld id="{A1D44916-480B-4B27-9232-58C553B13415}" type="datetimeFigureOut">
              <a:rPr lang="en-US" smtClean="0"/>
              <a:t>10/21/2023</a:t>
            </a:fld>
            <a:endParaRPr lang="en-US"/>
          </a:p>
        </p:txBody>
      </p:sp>
      <p:sp>
        <p:nvSpPr>
          <p:cNvPr id="6" name="Footer Placeholder 5">
            <a:extLst>
              <a:ext uri="{FF2B5EF4-FFF2-40B4-BE49-F238E27FC236}">
                <a16:creationId xmlns:a16="http://schemas.microsoft.com/office/drawing/2014/main" id="{78FD85CF-8279-5C36-48CB-AF1B57DCE2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121AD5-5A02-140C-E3CB-9D1B8659CF69}"/>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5761055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83298-4A3B-734D-FFAD-359752823DD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74CDD5B-860E-0DD8-E1E3-98D97358DC0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ABACC2-41FD-39ED-589E-743755DB232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8E4C9A8-EA4D-1B54-C3EA-6638BF64D6C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FB33759-17F8-E133-6142-2FB896B2C28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39D8B03-BAEC-7B68-3499-9917992E0059}"/>
              </a:ext>
            </a:extLst>
          </p:cNvPr>
          <p:cNvSpPr>
            <a:spLocks noGrp="1"/>
          </p:cNvSpPr>
          <p:nvPr>
            <p:ph type="dt" sz="half" idx="10"/>
          </p:nvPr>
        </p:nvSpPr>
        <p:spPr/>
        <p:txBody>
          <a:bodyPr/>
          <a:lstStyle/>
          <a:p>
            <a:fld id="{A1D44916-480B-4B27-9232-58C553B13415}" type="datetimeFigureOut">
              <a:rPr lang="en-US" smtClean="0"/>
              <a:t>10/21/2023</a:t>
            </a:fld>
            <a:endParaRPr lang="en-US"/>
          </a:p>
        </p:txBody>
      </p:sp>
      <p:sp>
        <p:nvSpPr>
          <p:cNvPr id="8" name="Footer Placeholder 7">
            <a:extLst>
              <a:ext uri="{FF2B5EF4-FFF2-40B4-BE49-F238E27FC236}">
                <a16:creationId xmlns:a16="http://schemas.microsoft.com/office/drawing/2014/main" id="{3FF4C21E-40AC-3ABC-DD49-6EC2FE26C7F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4F4F77-0585-525F-AE88-29626806F40E}"/>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19385555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00689-279E-F3C5-B4A4-1569467F94B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6E3D35C-DCC2-86B9-DD5B-03FA7BED4CF5}"/>
              </a:ext>
            </a:extLst>
          </p:cNvPr>
          <p:cNvSpPr>
            <a:spLocks noGrp="1"/>
          </p:cNvSpPr>
          <p:nvPr>
            <p:ph type="dt" sz="half" idx="10"/>
          </p:nvPr>
        </p:nvSpPr>
        <p:spPr/>
        <p:txBody>
          <a:bodyPr/>
          <a:lstStyle/>
          <a:p>
            <a:fld id="{A1D44916-480B-4B27-9232-58C553B13415}" type="datetimeFigureOut">
              <a:rPr lang="en-US" smtClean="0"/>
              <a:t>10/21/2023</a:t>
            </a:fld>
            <a:endParaRPr lang="en-US"/>
          </a:p>
        </p:txBody>
      </p:sp>
      <p:sp>
        <p:nvSpPr>
          <p:cNvPr id="4" name="Footer Placeholder 3">
            <a:extLst>
              <a:ext uri="{FF2B5EF4-FFF2-40B4-BE49-F238E27FC236}">
                <a16:creationId xmlns:a16="http://schemas.microsoft.com/office/drawing/2014/main" id="{A26B4907-2367-FD07-F452-5245338052A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055FDE0-CE7E-13CB-0F9A-F0F38819F9DB}"/>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13131957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E7EB7C-2EBC-97ED-0380-B8A39C61AD6B}"/>
              </a:ext>
            </a:extLst>
          </p:cNvPr>
          <p:cNvSpPr>
            <a:spLocks noGrp="1"/>
          </p:cNvSpPr>
          <p:nvPr>
            <p:ph type="dt" sz="half" idx="10"/>
          </p:nvPr>
        </p:nvSpPr>
        <p:spPr/>
        <p:txBody>
          <a:bodyPr/>
          <a:lstStyle/>
          <a:p>
            <a:fld id="{A1D44916-480B-4B27-9232-58C553B13415}" type="datetimeFigureOut">
              <a:rPr lang="en-US" smtClean="0"/>
              <a:t>10/21/2023</a:t>
            </a:fld>
            <a:endParaRPr lang="en-US"/>
          </a:p>
        </p:txBody>
      </p:sp>
      <p:sp>
        <p:nvSpPr>
          <p:cNvPr id="3" name="Footer Placeholder 2">
            <a:extLst>
              <a:ext uri="{FF2B5EF4-FFF2-40B4-BE49-F238E27FC236}">
                <a16:creationId xmlns:a16="http://schemas.microsoft.com/office/drawing/2014/main" id="{CA98CDE7-AF2F-185B-2B96-69B27066A31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2F8BE5E-657A-7940-E9C7-964962911C06}"/>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2221773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058E9-90E2-4F0E-AE4C-ABF56A821B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CB90934-92AF-8566-60A6-F6D1574F74E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6823050-1620-4C2F-DAB0-E3DACF037D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5167DB-2AF5-F61B-3AA9-A453D3582D75}"/>
              </a:ext>
            </a:extLst>
          </p:cNvPr>
          <p:cNvSpPr>
            <a:spLocks noGrp="1"/>
          </p:cNvSpPr>
          <p:nvPr>
            <p:ph type="dt" sz="half" idx="10"/>
          </p:nvPr>
        </p:nvSpPr>
        <p:spPr/>
        <p:txBody>
          <a:bodyPr/>
          <a:lstStyle/>
          <a:p>
            <a:fld id="{A1D44916-480B-4B27-9232-58C553B13415}" type="datetimeFigureOut">
              <a:rPr lang="en-US" smtClean="0"/>
              <a:t>10/21/2023</a:t>
            </a:fld>
            <a:endParaRPr lang="en-US"/>
          </a:p>
        </p:txBody>
      </p:sp>
      <p:sp>
        <p:nvSpPr>
          <p:cNvPr id="6" name="Footer Placeholder 5">
            <a:extLst>
              <a:ext uri="{FF2B5EF4-FFF2-40B4-BE49-F238E27FC236}">
                <a16:creationId xmlns:a16="http://schemas.microsoft.com/office/drawing/2014/main" id="{4BD47BFB-1E00-55B4-3AA5-B61B633FAE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4E0C42-D542-D343-0FE9-65BA5B2E1234}"/>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35776442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5B804-1923-6D74-4DBF-3E62B41000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8F48E02-6682-F6FB-E120-CF3A281E0C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01ECA8B-6A17-6094-00D3-D632F2AD2B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8F9E373-2CFB-C45D-113B-AA6BE7CCF66D}"/>
              </a:ext>
            </a:extLst>
          </p:cNvPr>
          <p:cNvSpPr>
            <a:spLocks noGrp="1"/>
          </p:cNvSpPr>
          <p:nvPr>
            <p:ph type="dt" sz="half" idx="10"/>
          </p:nvPr>
        </p:nvSpPr>
        <p:spPr/>
        <p:txBody>
          <a:bodyPr/>
          <a:lstStyle/>
          <a:p>
            <a:fld id="{A1D44916-480B-4B27-9232-58C553B13415}" type="datetimeFigureOut">
              <a:rPr lang="en-US" smtClean="0"/>
              <a:t>10/21/2023</a:t>
            </a:fld>
            <a:endParaRPr lang="en-US"/>
          </a:p>
        </p:txBody>
      </p:sp>
      <p:sp>
        <p:nvSpPr>
          <p:cNvPr id="6" name="Footer Placeholder 5">
            <a:extLst>
              <a:ext uri="{FF2B5EF4-FFF2-40B4-BE49-F238E27FC236}">
                <a16:creationId xmlns:a16="http://schemas.microsoft.com/office/drawing/2014/main" id="{621C273B-8043-3A7A-D6A1-C59A00980D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A0A2C2-CB5C-1357-6565-FC46763ECD97}"/>
              </a:ext>
            </a:extLst>
          </p:cNvPr>
          <p:cNvSpPr>
            <a:spLocks noGrp="1"/>
          </p:cNvSpPr>
          <p:nvPr>
            <p:ph type="sldNum" sz="quarter" idx="12"/>
          </p:nvPr>
        </p:nvSpPr>
        <p:spPr/>
        <p:txBody>
          <a:bodyPr/>
          <a:lstStyle/>
          <a:p>
            <a:fld id="{00540E49-F1F2-4785-8FFA-2A97A07F6365}" type="slidenum">
              <a:rPr lang="en-US" smtClean="0"/>
              <a:t>‹#›</a:t>
            </a:fld>
            <a:endParaRPr lang="en-US"/>
          </a:p>
        </p:txBody>
      </p:sp>
    </p:spTree>
    <p:extLst>
      <p:ext uri="{BB962C8B-B14F-4D97-AF65-F5344CB8AC3E}">
        <p14:creationId xmlns:p14="http://schemas.microsoft.com/office/powerpoint/2010/main" val="19865435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268FAB7-4126-C83A-982D-DDC68159DF1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E848D7D-92F1-FB1D-84B1-9A8AC28019C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8DD5FB-E184-6A02-DDE1-40FE661BC4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D44916-480B-4B27-9232-58C553B13415}" type="datetimeFigureOut">
              <a:rPr lang="en-US" smtClean="0"/>
              <a:t>10/21/2023</a:t>
            </a:fld>
            <a:endParaRPr lang="en-US"/>
          </a:p>
        </p:txBody>
      </p:sp>
      <p:sp>
        <p:nvSpPr>
          <p:cNvPr id="5" name="Footer Placeholder 4">
            <a:extLst>
              <a:ext uri="{FF2B5EF4-FFF2-40B4-BE49-F238E27FC236}">
                <a16:creationId xmlns:a16="http://schemas.microsoft.com/office/drawing/2014/main" id="{CA9EE71F-A828-545C-0F76-6550F7E2A44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EF2BE9A-0A9D-D543-F673-D4873810F5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540E49-F1F2-4785-8FFA-2A97A07F6365}" type="slidenum">
              <a:rPr lang="en-US" smtClean="0"/>
              <a:t>‹#›</a:t>
            </a:fld>
            <a:endParaRPr lang="en-US"/>
          </a:p>
        </p:txBody>
      </p:sp>
    </p:spTree>
    <p:extLst>
      <p:ext uri="{BB962C8B-B14F-4D97-AF65-F5344CB8AC3E}">
        <p14:creationId xmlns:p14="http://schemas.microsoft.com/office/powerpoint/2010/main" val="12790636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jpe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hyperlink" Target="https://www.freepngimg.com/png/78516-lighting-spotlight-effects-stage-hq-image-free-png" TargetMode="External"/><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6.png"/></Relationships>
</file>

<file path=ppt/slides/_rels/slide1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jpeg"/><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3.png"/><Relationship Id="rId5" Type="http://schemas.openxmlformats.org/officeDocument/2006/relationships/image" Target="../media/image8.png"/><Relationship Id="rId10" Type="http://schemas.openxmlformats.org/officeDocument/2006/relationships/image" Target="../media/image2.png"/><Relationship Id="rId4" Type="http://schemas.openxmlformats.org/officeDocument/2006/relationships/image" Target="../media/image4.png"/><Relationship Id="rId9" Type="http://schemas.openxmlformats.org/officeDocument/2006/relationships/hyperlink" Target="https://www.freepngimg.com/png/78516-lighting-spotlight-effects-stage-hq-image-free-png" TargetMode="External"/></Relationships>
</file>

<file path=ppt/slides/_rels/slide1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jpeg"/><Relationship Id="rId7"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3.png"/><Relationship Id="rId5" Type="http://schemas.openxmlformats.org/officeDocument/2006/relationships/image" Target="../media/image8.png"/><Relationship Id="rId10" Type="http://schemas.openxmlformats.org/officeDocument/2006/relationships/image" Target="../media/image2.png"/><Relationship Id="rId4" Type="http://schemas.openxmlformats.org/officeDocument/2006/relationships/image" Target="../media/image4.png"/><Relationship Id="rId9" Type="http://schemas.openxmlformats.org/officeDocument/2006/relationships/hyperlink" Target="https://www.freepngimg.com/png/78516-lighting-spotlight-effects-stage-hq-image-free-png" TargetMode="External"/></Relationships>
</file>

<file path=ppt/slides/_rels/slide13.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3.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2.png"/><Relationship Id="rId2" Type="http://schemas.openxmlformats.org/officeDocument/2006/relationships/notesSlide" Target="../notesSlides/notesSlide6.xml"/><Relationship Id="rId16" Type="http://schemas.openxmlformats.org/officeDocument/2006/relationships/image" Target="../media/image16.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4.png"/></Relationships>
</file>

<file path=ppt/slides/_rels/slide14.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3.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2.png"/><Relationship Id="rId2" Type="http://schemas.openxmlformats.org/officeDocument/2006/relationships/notesSlide" Target="../notesSlides/notesSlide7.xml"/><Relationship Id="rId16" Type="http://schemas.openxmlformats.org/officeDocument/2006/relationships/image" Target="../media/image16.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4.png"/></Relationships>
</file>

<file path=ppt/slides/_rels/slide15.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4.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3.png"/><Relationship Id="rId2" Type="http://schemas.openxmlformats.org/officeDocument/2006/relationships/notesSlide" Target="../notesSlides/notesSlide8.xml"/><Relationship Id="rId16"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2.png"/><Relationship Id="rId5" Type="http://schemas.openxmlformats.org/officeDocument/2006/relationships/image" Target="../media/image5.png"/><Relationship Id="rId15" Type="http://schemas.openxmlformats.org/officeDocument/2006/relationships/image" Target="../media/image16.png"/><Relationship Id="rId10" Type="http://schemas.openxmlformats.org/officeDocument/2006/relationships/image" Target="../media/image11.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5.png"/></Relationships>
</file>

<file path=ppt/slides/_rels/slide16.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4.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3.png"/><Relationship Id="rId2" Type="http://schemas.openxmlformats.org/officeDocument/2006/relationships/notesSlide" Target="../notesSlides/notesSlide9.xml"/><Relationship Id="rId16"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2.png"/><Relationship Id="rId5" Type="http://schemas.openxmlformats.org/officeDocument/2006/relationships/image" Target="../media/image5.png"/><Relationship Id="rId15" Type="http://schemas.openxmlformats.org/officeDocument/2006/relationships/image" Target="../media/image16.png"/><Relationship Id="rId10" Type="http://schemas.openxmlformats.org/officeDocument/2006/relationships/image" Target="../media/image11.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5.png"/></Relationships>
</file>

<file path=ppt/slides/_rels/slide17.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6.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5.png"/><Relationship Id="rId2" Type="http://schemas.openxmlformats.org/officeDocument/2006/relationships/notesSlide" Target="../notesSlides/notesSlide10.xml"/><Relationship Id="rId16"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4.png"/><Relationship Id="rId5" Type="http://schemas.openxmlformats.org/officeDocument/2006/relationships/image" Target="../media/image5.png"/><Relationship Id="rId15" Type="http://schemas.openxmlformats.org/officeDocument/2006/relationships/image" Target="../media/image11.png"/><Relationship Id="rId10" Type="http://schemas.openxmlformats.org/officeDocument/2006/relationships/image" Target="../media/image13.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0.png"/></Relationships>
</file>

<file path=ppt/slides/_rels/slide18.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5.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4.png"/><Relationship Id="rId2" Type="http://schemas.openxmlformats.org/officeDocument/2006/relationships/notesSlide" Target="../notesSlides/notesSlide11.xml"/><Relationship Id="rId16" Type="http://schemas.openxmlformats.org/officeDocument/2006/relationships/image" Target="../media/image11.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3.png"/><Relationship Id="rId5" Type="http://schemas.openxmlformats.org/officeDocument/2006/relationships/image" Target="../media/image5.png"/><Relationship Id="rId15" Type="http://schemas.openxmlformats.org/officeDocument/2006/relationships/image" Target="../media/image10.png"/><Relationship Id="rId10" Type="http://schemas.openxmlformats.org/officeDocument/2006/relationships/image" Target="../media/image12.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6.png"/></Relationships>
</file>

<file path=ppt/slides/_rels/slide19.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0.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6.png"/><Relationship Id="rId2" Type="http://schemas.openxmlformats.org/officeDocument/2006/relationships/notesSlide" Target="../notesSlides/notesSlide12.xml"/><Relationship Id="rId16"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5.png"/><Relationship Id="rId5" Type="http://schemas.openxmlformats.org/officeDocument/2006/relationships/image" Target="../media/image5.png"/><Relationship Id="rId15" Type="http://schemas.openxmlformats.org/officeDocument/2006/relationships/image" Target="../media/image13.png"/><Relationship Id="rId10" Type="http://schemas.openxmlformats.org/officeDocument/2006/relationships/image" Target="../media/image14.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1.png"/></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20.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0.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6.png"/><Relationship Id="rId2" Type="http://schemas.openxmlformats.org/officeDocument/2006/relationships/notesSlide" Target="../notesSlides/notesSlide13.xml"/><Relationship Id="rId16"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5.png"/><Relationship Id="rId5" Type="http://schemas.openxmlformats.org/officeDocument/2006/relationships/image" Target="../media/image5.png"/><Relationship Id="rId15" Type="http://schemas.openxmlformats.org/officeDocument/2006/relationships/image" Target="../media/image13.png"/><Relationship Id="rId10" Type="http://schemas.openxmlformats.org/officeDocument/2006/relationships/image" Target="../media/image14.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1.png"/></Relationships>
</file>

<file path=ppt/slides/_rels/slide21.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0.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6.png"/><Relationship Id="rId2" Type="http://schemas.openxmlformats.org/officeDocument/2006/relationships/notesSlide" Target="../notesSlides/notesSlide14.xml"/><Relationship Id="rId16"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5.png"/><Relationship Id="rId5" Type="http://schemas.openxmlformats.org/officeDocument/2006/relationships/image" Target="../media/image5.png"/><Relationship Id="rId15" Type="http://schemas.openxmlformats.org/officeDocument/2006/relationships/image" Target="../media/image12.png"/><Relationship Id="rId10" Type="http://schemas.openxmlformats.org/officeDocument/2006/relationships/image" Target="../media/image14.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1.png"/></Relationships>
</file>

<file path=ppt/slides/_rels/slide22.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0.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6.png"/><Relationship Id="rId2" Type="http://schemas.openxmlformats.org/officeDocument/2006/relationships/notesSlide" Target="../notesSlides/notesSlide15.xml"/><Relationship Id="rId16"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5.png"/><Relationship Id="rId5" Type="http://schemas.openxmlformats.org/officeDocument/2006/relationships/image" Target="../media/image5.png"/><Relationship Id="rId15" Type="http://schemas.openxmlformats.org/officeDocument/2006/relationships/image" Target="../media/image12.png"/><Relationship Id="rId10" Type="http://schemas.openxmlformats.org/officeDocument/2006/relationships/image" Target="../media/image14.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1.png"/></Relationships>
</file>

<file path=ppt/slides/_rels/slide23.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1.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0.png"/><Relationship Id="rId2" Type="http://schemas.openxmlformats.org/officeDocument/2006/relationships/notesSlide" Target="../notesSlides/notesSlide16.xm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6.png"/><Relationship Id="rId5" Type="http://schemas.openxmlformats.org/officeDocument/2006/relationships/image" Target="../media/image5.png"/><Relationship Id="rId15" Type="http://schemas.openxmlformats.org/officeDocument/2006/relationships/image" Target="../media/image13.png"/><Relationship Id="rId10" Type="http://schemas.openxmlformats.org/officeDocument/2006/relationships/image" Target="../media/image15.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2.png"/></Relationships>
</file>

<file path=ppt/slides/_rels/slide24.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1.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0.png"/><Relationship Id="rId2" Type="http://schemas.openxmlformats.org/officeDocument/2006/relationships/notesSlide" Target="../notesSlides/notesSlide17.xm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6.png"/><Relationship Id="rId5" Type="http://schemas.openxmlformats.org/officeDocument/2006/relationships/image" Target="../media/image5.png"/><Relationship Id="rId15" Type="http://schemas.openxmlformats.org/officeDocument/2006/relationships/image" Target="../media/image13.png"/><Relationship Id="rId10" Type="http://schemas.openxmlformats.org/officeDocument/2006/relationships/image" Target="../media/image15.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2.png"/></Relationships>
</file>

<file path=ppt/slides/_rels/slide25.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2.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1.png"/><Relationship Id="rId2" Type="http://schemas.openxmlformats.org/officeDocument/2006/relationships/notesSlide" Target="../notesSlides/notesSlide18.xml"/><Relationship Id="rId16"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0.png"/><Relationship Id="rId5" Type="http://schemas.openxmlformats.org/officeDocument/2006/relationships/image" Target="../media/image5.png"/><Relationship Id="rId15" Type="http://schemas.openxmlformats.org/officeDocument/2006/relationships/image" Target="../media/image14.png"/><Relationship Id="rId10" Type="http://schemas.openxmlformats.org/officeDocument/2006/relationships/image" Target="../media/image16.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3.png"/></Relationships>
</file>

<file path=ppt/slides/_rels/slide26.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2.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1.png"/><Relationship Id="rId2" Type="http://schemas.openxmlformats.org/officeDocument/2006/relationships/notesSlide" Target="../notesSlides/notesSlide19.xml"/><Relationship Id="rId16"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0.png"/><Relationship Id="rId5" Type="http://schemas.openxmlformats.org/officeDocument/2006/relationships/image" Target="../media/image5.png"/><Relationship Id="rId15" Type="http://schemas.openxmlformats.org/officeDocument/2006/relationships/image" Target="../media/image14.png"/><Relationship Id="rId10" Type="http://schemas.openxmlformats.org/officeDocument/2006/relationships/image" Target="../media/image16.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3.png"/></Relationships>
</file>

<file path=ppt/slides/_rels/slide27.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2.png"/><Relationship Id="rId3" Type="http://schemas.openxmlformats.org/officeDocument/2006/relationships/image" Target="../media/image1.jpeg"/><Relationship Id="rId7" Type="http://schemas.openxmlformats.org/officeDocument/2006/relationships/image" Target="../media/image2.png"/><Relationship Id="rId12" Type="http://schemas.openxmlformats.org/officeDocument/2006/relationships/image" Target="../media/image11.png"/><Relationship Id="rId2" Type="http://schemas.openxmlformats.org/officeDocument/2006/relationships/notesSlide" Target="../notesSlides/notesSlide20.xml"/><Relationship Id="rId16"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0.png"/><Relationship Id="rId5" Type="http://schemas.openxmlformats.org/officeDocument/2006/relationships/image" Target="../media/image5.png"/><Relationship Id="rId15" Type="http://schemas.openxmlformats.org/officeDocument/2006/relationships/image" Target="../media/image14.png"/><Relationship Id="rId10" Type="http://schemas.openxmlformats.org/officeDocument/2006/relationships/image" Target="../media/image16.png"/><Relationship Id="rId4" Type="http://schemas.openxmlformats.org/officeDocument/2006/relationships/image" Target="../media/image4.png"/><Relationship Id="rId9" Type="http://schemas.openxmlformats.org/officeDocument/2006/relationships/image" Target="../media/image8.png"/><Relationship Id="rId14" Type="http://schemas.openxmlformats.org/officeDocument/2006/relationships/image" Target="../media/image13.png"/></Relationships>
</file>

<file path=ppt/slides/_rels/slide2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jpeg"/><Relationship Id="rId7"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8.png"/></Relationships>
</file>

<file path=ppt/slides/_rels/slide2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jpeg"/><Relationship Id="rId7"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hyperlink" Target="https://www.freepngimg.com/png/78516-lighting-spotlight-effects-stage-hq-image-free-png" TargetMode="External"/><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7.png"/></Relationships>
</file>

<file path=ppt/slides/_rels/slide30.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notesSlide" Target="../notesSlides/notesSlide23.xml"/><Relationship Id="rId7" Type="http://schemas.openxmlformats.org/officeDocument/2006/relationships/image" Target="../media/image5.png"/><Relationship Id="rId12" Type="http://schemas.openxmlformats.org/officeDocument/2006/relationships/hyperlink" Target="https://www.freepngimg.com/png/78516-lighting-spotlight-effects-stage-hq-image-free-png" TargetMode="External"/><Relationship Id="rId2" Type="http://schemas.openxmlformats.org/officeDocument/2006/relationships/slideLayout" Target="../slideLayouts/slideLayout1.xml"/><Relationship Id="rId1" Type="http://schemas.openxmlformats.org/officeDocument/2006/relationships/tags" Target="../tags/tag1.xml"/><Relationship Id="rId6" Type="http://schemas.openxmlformats.org/officeDocument/2006/relationships/image" Target="../media/image3.png"/><Relationship Id="rId11" Type="http://schemas.openxmlformats.org/officeDocument/2006/relationships/image" Target="../media/image9.png"/><Relationship Id="rId5" Type="http://schemas.openxmlformats.org/officeDocument/2006/relationships/image" Target="../media/image2.png"/><Relationship Id="rId10" Type="http://schemas.openxmlformats.org/officeDocument/2006/relationships/image" Target="../media/image4.png"/><Relationship Id="rId4" Type="http://schemas.openxmlformats.org/officeDocument/2006/relationships/image" Target="../media/image1.jpeg"/><Relationship Id="rId9" Type="http://schemas.openxmlformats.org/officeDocument/2006/relationships/image" Target="../media/image8.png"/></Relationships>
</file>

<file path=ppt/slides/_rels/slide31.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9.png"/><Relationship Id="rId3" Type="http://schemas.openxmlformats.org/officeDocument/2006/relationships/video" Target="../media/media1.mov"/><Relationship Id="rId7" Type="http://schemas.openxmlformats.org/officeDocument/2006/relationships/image" Target="../media/image2.png"/><Relationship Id="rId12" Type="http://schemas.openxmlformats.org/officeDocument/2006/relationships/image" Target="../media/image4.png"/><Relationship Id="rId2" Type="http://schemas.microsoft.com/office/2007/relationships/media" Target="../media/media1.mov"/><Relationship Id="rId1" Type="http://schemas.openxmlformats.org/officeDocument/2006/relationships/tags" Target="../tags/tag2.xml"/><Relationship Id="rId6" Type="http://schemas.openxmlformats.org/officeDocument/2006/relationships/image" Target="../media/image1.jpeg"/><Relationship Id="rId11" Type="http://schemas.openxmlformats.org/officeDocument/2006/relationships/image" Target="../media/image8.png"/><Relationship Id="rId5" Type="http://schemas.openxmlformats.org/officeDocument/2006/relationships/notesSlide" Target="../notesSlides/notesSlide24.xml"/><Relationship Id="rId15" Type="http://schemas.openxmlformats.org/officeDocument/2006/relationships/image" Target="../media/image17.png"/><Relationship Id="rId10" Type="http://schemas.openxmlformats.org/officeDocument/2006/relationships/image" Target="../media/image6.png"/><Relationship Id="rId4" Type="http://schemas.openxmlformats.org/officeDocument/2006/relationships/slideLayout" Target="../slideLayouts/slideLayout1.xml"/><Relationship Id="rId9" Type="http://schemas.openxmlformats.org/officeDocument/2006/relationships/image" Target="../media/image5.png"/><Relationship Id="rId14" Type="http://schemas.openxmlformats.org/officeDocument/2006/relationships/hyperlink" Target="https://www.freepngimg.com/png/78516-lighting-spotlight-effects-stage-hq-image-free-png" TargetMode="External"/></Relationships>
</file>

<file path=ppt/slides/_rels/slide3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jpeg"/><Relationship Id="rId7"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hyperlink" Target="https://www.freepngimg.com/png/78516-lighting-spotlight-effects-stage-hq-image-free-png" TargetMode="External"/><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4.png"/></Relationships>
</file>

<file path=ppt/slides/_rels/slide33.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hyperlink" Target="https://www.opengl.org/resources/libraries/glut/spec3/node76.html" TargetMode="External"/><Relationship Id="rId3" Type="http://schemas.openxmlformats.org/officeDocument/2006/relationships/image" Target="../media/image1.jpeg"/><Relationship Id="rId7" Type="http://schemas.openxmlformats.org/officeDocument/2006/relationships/image" Target="../media/image6.png"/><Relationship Id="rId12" Type="http://schemas.openxmlformats.org/officeDocument/2006/relationships/hyperlink" Target="https://gist.github.com/linusthe3rd/803118" TargetMode="External"/><Relationship Id="rId2" Type="http://schemas.openxmlformats.org/officeDocument/2006/relationships/notesSlide" Target="../notesSlides/notesSlide26.xml"/><Relationship Id="rId16" Type="http://schemas.openxmlformats.org/officeDocument/2006/relationships/hyperlink" Target="https://registry.khronos.org/OpenGL-Refpages/gl2.1/xhtml/glRasterPos.xml" TargetMode="Externa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hyperlink" Target="https://www.freepngimg.com/png/78516-lighting-spotlight-effects-stage-hq-image-free-png" TargetMode="External"/><Relationship Id="rId5" Type="http://schemas.openxmlformats.org/officeDocument/2006/relationships/image" Target="../media/image3.png"/><Relationship Id="rId15" Type="http://schemas.openxmlformats.org/officeDocument/2006/relationships/hyperlink" Target="https://www.pinterest.cl/pin/349591989837410639/" TargetMode="External"/><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4.png"/><Relationship Id="rId14" Type="http://schemas.openxmlformats.org/officeDocument/2006/relationships/hyperlink" Target="https://stackoverflow.com/questions/12518111/how-to-load-a-bmp-on-glut-to-use-it-as-a-texture"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www.opengl.org/resources/libraries/glut/spec3/node76.html" TargetMode="External"/><Relationship Id="rId2" Type="http://schemas.openxmlformats.org/officeDocument/2006/relationships/hyperlink" Target="https://gist.github.com/linusthe3rd/803118" TargetMode="External"/><Relationship Id="rId1" Type="http://schemas.openxmlformats.org/officeDocument/2006/relationships/slideLayout" Target="../slideLayouts/slideLayout2.xml"/><Relationship Id="rId6" Type="http://schemas.openxmlformats.org/officeDocument/2006/relationships/hyperlink" Target="https://registry.khronos.org/OpenGL-Refpages/gl2.1/xhtml/glRasterPos.xml" TargetMode="External"/><Relationship Id="rId5" Type="http://schemas.openxmlformats.org/officeDocument/2006/relationships/hyperlink" Target="https://www.pinterest.cl/pin/349591989837410639/" TargetMode="External"/><Relationship Id="rId4" Type="http://schemas.openxmlformats.org/officeDocument/2006/relationships/hyperlink" Target="https://stackoverflow.com/questions/12518111/how-to-load-a-bmp-on-glut-to-use-it-as-a-texture" TargetMode="Externa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hyperlink" Target="https://www.freepngimg.com/png/78516-lighting-spotlight-effects-stage-hq-image-free-png" TargetMode="External"/><Relationship Id="rId4" Type="http://schemas.openxmlformats.org/officeDocument/2006/relationships/image" Target="../media/image3.png"/><Relationship Id="rId9" Type="http://schemas.openxmlformats.org/officeDocument/2006/relationships/image" Target="../media/image9.png"/></Relationships>
</file>

<file path=ppt/slides/_rels/slide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jpe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hyperlink" Target="https://www.freepngimg.com/png/78516-lighting-spotlight-effects-stage-hq-image-free-png" TargetMode="External"/><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jpe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hyperlink" Target="https://www.freepngimg.com/png/78516-lighting-spotlight-effects-stage-hq-image-free-png" TargetMode="External"/><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2">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63169" y="4039656"/>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15" name="Picture 14" descr="A yellow and blue text on a red background&#10;&#10;Description automatically generated">
            <a:extLst>
              <a:ext uri="{FF2B5EF4-FFF2-40B4-BE49-F238E27FC236}">
                <a16:creationId xmlns:a16="http://schemas.microsoft.com/office/drawing/2014/main" id="{DB9EA24C-09E2-BBC3-0F7E-2EDB45D8357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701686" y="486494"/>
            <a:ext cx="2788628" cy="2436044"/>
          </a:xfrm>
          <a:prstGeom prst="rect">
            <a:avLst/>
          </a:prstGeom>
        </p:spPr>
      </p:pic>
      <p:sp>
        <p:nvSpPr>
          <p:cNvPr id="2" name="Title 1">
            <a:extLst>
              <a:ext uri="{FF2B5EF4-FFF2-40B4-BE49-F238E27FC236}">
                <a16:creationId xmlns:a16="http://schemas.microsoft.com/office/drawing/2014/main" id="{05CF2263-2496-9911-2721-979D5D3BFA10}"/>
              </a:ext>
            </a:extLst>
          </p:cNvPr>
          <p:cNvSpPr>
            <a:spLocks noGrp="1"/>
          </p:cNvSpPr>
          <p:nvPr>
            <p:ph type="ctrTitle"/>
          </p:nvPr>
        </p:nvSpPr>
        <p:spPr>
          <a:xfrm>
            <a:off x="1524000" y="2151006"/>
            <a:ext cx="9144000" cy="2387600"/>
          </a:xfrm>
        </p:spPr>
        <p:txBody>
          <a:bodyPr/>
          <a:lstStyle/>
          <a:p>
            <a:r>
              <a:rPr lang="en-US" sz="6000" b="1" dirty="0">
                <a:solidFill>
                  <a:srgbClr val="C00000"/>
                </a:solidFill>
                <a:latin typeface="Berlin Sans FB Demi" panose="020E0802020502020306" pitchFamily="34" charset="0"/>
                <a:cs typeface="Times New Roman" panose="02020603050405020304" pitchFamily="18" charset="0"/>
              </a:rPr>
              <a:t>Computer Graphics </a:t>
            </a:r>
            <a:r>
              <a:rPr lang="en-US" sz="2000" b="1" dirty="0">
                <a:solidFill>
                  <a:srgbClr val="FFC000"/>
                </a:solidFill>
                <a:latin typeface="Berlin Sans FB Demi" panose="020E0802020502020306" pitchFamily="34" charset="0"/>
                <a:cs typeface="Times New Roman" panose="02020603050405020304" pitchFamily="18" charset="0"/>
              </a:rPr>
              <a:t>(14012501)</a:t>
            </a:r>
            <a:br>
              <a:rPr lang="en-US" sz="2000" b="1" dirty="0">
                <a:solidFill>
                  <a:srgbClr val="FFC000"/>
                </a:solidFill>
                <a:latin typeface="Berlin Sans FB Demi" panose="020E0802020502020306" pitchFamily="34" charset="0"/>
                <a:cs typeface="Times New Roman" panose="02020603050405020304" pitchFamily="18" charset="0"/>
              </a:rPr>
            </a:br>
            <a:r>
              <a:rPr lang="en-US" sz="2400" b="1" dirty="0">
                <a:solidFill>
                  <a:srgbClr val="FFC000"/>
                </a:solidFill>
                <a:latin typeface="Berlin Sans FB Demi" panose="020E0802020502020306" pitchFamily="34" charset="0"/>
                <a:cs typeface="Times New Roman" panose="02020603050405020304" pitchFamily="18" charset="0"/>
              </a:rPr>
              <a:t>Professor: </a:t>
            </a:r>
            <a:r>
              <a:rPr lang="en-US" sz="2000" b="1" dirty="0" err="1">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Omniah</a:t>
            </a:r>
            <a:r>
              <a:rPr lang="en-US" sz="20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2000" b="1" dirty="0" err="1">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Nagoor</a:t>
            </a:r>
            <a:r>
              <a:rPr lang="en-US" sz="20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 </a:t>
            </a:r>
            <a:br>
              <a:rPr lang="en-US" sz="18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br>
            <a:r>
              <a:rPr lang="en-US" sz="1800" b="1" dirty="0">
                <a:solidFill>
                  <a:srgbClr val="FFC000"/>
                </a:solidFill>
                <a:latin typeface="Berlin Sans FB Demi" panose="020E0802020502020306" pitchFamily="34" charset="0"/>
                <a:cs typeface="Times New Roman" panose="02020603050405020304" pitchFamily="18" charset="0"/>
              </a:rPr>
              <a:t>Group Lecture: 2</a:t>
            </a:r>
            <a:endParaRPr lang="en-US" sz="2000" b="1" dirty="0">
              <a:solidFill>
                <a:srgbClr val="FFC000"/>
              </a:solidFill>
              <a:latin typeface="Berlin Sans FB Demi" panose="020E0802020502020306" pitchFamily="34" charset="0"/>
              <a:cs typeface="Times New Roman" panose="02020603050405020304" pitchFamily="18" charset="0"/>
            </a:endParaRPr>
          </a:p>
        </p:txBody>
      </p:sp>
      <p:sp>
        <p:nvSpPr>
          <p:cNvPr id="3" name="Subtitle 2">
            <a:extLst>
              <a:ext uri="{FF2B5EF4-FFF2-40B4-BE49-F238E27FC236}">
                <a16:creationId xmlns:a16="http://schemas.microsoft.com/office/drawing/2014/main" id="{2B3EDDB1-5CFB-2BAD-6853-FDA8378147D9}"/>
              </a:ext>
            </a:extLst>
          </p:cNvPr>
          <p:cNvSpPr>
            <a:spLocks noGrp="1"/>
          </p:cNvSpPr>
          <p:nvPr>
            <p:ph type="subTitle" idx="1"/>
          </p:nvPr>
        </p:nvSpPr>
        <p:spPr>
          <a:xfrm>
            <a:off x="1524000" y="4730220"/>
            <a:ext cx="9144000" cy="1980608"/>
          </a:xfrm>
        </p:spPr>
        <p:txBody>
          <a:bodyPr>
            <a:normAutofit/>
          </a:bodyPr>
          <a:lstStyle/>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Noran</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Almughamisi</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(Leader) -  443009662</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Budur</a:t>
            </a:r>
            <a:r>
              <a:rPr lang="en-US" sz="14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Alghamdi -  442006027</a:t>
            </a:r>
          </a:p>
          <a:p>
            <a:pPr marL="0" marR="0" algn="ctr">
              <a:lnSpc>
                <a:spcPct val="107000"/>
              </a:lnSpc>
              <a:spcBef>
                <a:spcPts val="0"/>
              </a:spcBef>
              <a:spcAft>
                <a:spcPts val="800"/>
              </a:spcAft>
            </a:pP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Aseel Keleeb  - 443010223</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Teif</a:t>
            </a:r>
            <a:r>
              <a:rPr lang="en-US" sz="14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Alhrbi</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  443010335</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Nrdeen</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Sahrah</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  442003298</a:t>
            </a:r>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Tree>
    <p:extLst>
      <p:ext uri="{BB962C8B-B14F-4D97-AF65-F5344CB8AC3E}">
        <p14:creationId xmlns:p14="http://schemas.microsoft.com/office/powerpoint/2010/main" val="15514162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307523" y="1950971"/>
            <a:ext cx="5576954"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While Lotso gets ready to tell his story, let’s get to know our characters. </a:t>
            </a:r>
            <a:endParaRPr lang="en-US" dirty="0">
              <a:solidFill>
                <a:srgbClr val="C00000"/>
              </a:solidFill>
            </a:endParaRPr>
          </a:p>
        </p:txBody>
      </p:sp>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a:p>
        </p:txBody>
      </p:sp>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7539618" y="-857915"/>
            <a:ext cx="6876661" cy="7725747"/>
          </a:xfrm>
          <a:prstGeom prst="rect">
            <a:avLst/>
          </a:prstGeom>
        </p:spPr>
      </p:pic>
      <p:sp>
        <p:nvSpPr>
          <p:cNvPr id="3" name="TextBox 2">
            <a:extLst>
              <a:ext uri="{FF2B5EF4-FFF2-40B4-BE49-F238E27FC236}">
                <a16:creationId xmlns:a16="http://schemas.microsoft.com/office/drawing/2014/main" id="{A3730E8C-D8DA-1ACF-48FB-730A31BD31C2}"/>
              </a:ext>
            </a:extLst>
          </p:cNvPr>
          <p:cNvSpPr txBox="1"/>
          <p:nvPr/>
        </p:nvSpPr>
        <p:spPr>
          <a:xfrm>
            <a:off x="3307523" y="4115682"/>
            <a:ext cx="5576954" cy="461665"/>
          </a:xfrm>
          <a:prstGeom prst="rect">
            <a:avLst/>
          </a:prstGeom>
          <a:noFill/>
        </p:spPr>
        <p:txBody>
          <a:bodyPr wrap="square">
            <a:spAutoFit/>
          </a:bodyPr>
          <a:lstStyle/>
          <a:p>
            <a:pPr algn="ctr"/>
            <a:r>
              <a:rPr lang="en-US" sz="2400" b="1" dirty="0">
                <a:solidFill>
                  <a:srgbClr val="FFC000"/>
                </a:solidFill>
                <a:latin typeface="Berlin Sans FB Demi" panose="020E0802020502020306" pitchFamily="34" charset="0"/>
                <a:ea typeface="+mj-ea"/>
                <a:cs typeface="Times New Roman" panose="02020603050405020304" pitchFamily="18" charset="0"/>
              </a:rPr>
              <a:t>Woody, Jessie…</a:t>
            </a:r>
            <a:endParaRPr lang="en-US" dirty="0">
              <a:solidFill>
                <a:srgbClr val="FFC000"/>
              </a:solidFill>
            </a:endParaRPr>
          </a:p>
        </p:txBody>
      </p:sp>
    </p:spTree>
    <p:extLst>
      <p:ext uri="{BB962C8B-B14F-4D97-AF65-F5344CB8AC3E}">
        <p14:creationId xmlns:p14="http://schemas.microsoft.com/office/powerpoint/2010/main" val="23536827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307523" y="1950971"/>
            <a:ext cx="5576954"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While Lotso gets ready to tell his story, let’s get to know our characters. </a:t>
            </a:r>
            <a:endParaRPr lang="en-US" dirty="0">
              <a:solidFill>
                <a:srgbClr val="C00000"/>
              </a:solidFill>
            </a:endParaRPr>
          </a:p>
        </p:txBody>
      </p:sp>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sp>
        <p:nvSpPr>
          <p:cNvPr id="3" name="TextBox 2">
            <a:extLst>
              <a:ext uri="{FF2B5EF4-FFF2-40B4-BE49-F238E27FC236}">
                <a16:creationId xmlns:a16="http://schemas.microsoft.com/office/drawing/2014/main" id="{A3730E8C-D8DA-1ACF-48FB-730A31BD31C2}"/>
              </a:ext>
            </a:extLst>
          </p:cNvPr>
          <p:cNvSpPr txBox="1"/>
          <p:nvPr/>
        </p:nvSpPr>
        <p:spPr>
          <a:xfrm>
            <a:off x="3307523" y="4115682"/>
            <a:ext cx="5576954" cy="461665"/>
          </a:xfrm>
          <a:prstGeom prst="rect">
            <a:avLst/>
          </a:prstGeom>
          <a:noFill/>
        </p:spPr>
        <p:txBody>
          <a:bodyPr wrap="square">
            <a:spAutoFit/>
          </a:bodyPr>
          <a:lstStyle/>
          <a:p>
            <a:pPr algn="ctr"/>
            <a:r>
              <a:rPr lang="en-US" sz="2400" b="1" dirty="0">
                <a:solidFill>
                  <a:srgbClr val="FFC000"/>
                </a:solidFill>
                <a:latin typeface="Berlin Sans FB Demi" panose="020E0802020502020306" pitchFamily="34" charset="0"/>
                <a:ea typeface="+mj-ea"/>
                <a:cs typeface="Times New Roman" panose="02020603050405020304" pitchFamily="18" charset="0"/>
              </a:rPr>
              <a:t>Woody, Jessie…</a:t>
            </a:r>
            <a:endParaRPr lang="en-US" dirty="0">
              <a:solidFill>
                <a:srgbClr val="FFC000"/>
              </a:solidFill>
            </a:endParaRPr>
          </a:p>
        </p:txBody>
      </p:sp>
      <p:pic>
        <p:nvPicPr>
          <p:cNvPr id="5" name="Picture 4" descr="A group of lights with a black background&#10;&#10;Description automatically generated">
            <a:extLst>
              <a:ext uri="{FF2B5EF4-FFF2-40B4-BE49-F238E27FC236}">
                <a16:creationId xmlns:a16="http://schemas.microsoft.com/office/drawing/2014/main" id="{F0E4E735-C8AB-1CCD-8429-ECDE386860B4}"/>
              </a:ext>
            </a:extLst>
          </p:cNvPr>
          <p:cNvPicPr>
            <a:picLocks noGrp="1" noRot="1" noMove="1" noResize="1" noEditPoints="1" noAdjustHandles="1" noChangeArrowheads="1" noChangeShapeType="1" noCrop="1"/>
          </p:cNvPicPr>
          <p:nvPr/>
        </p:nvPicPr>
        <p:blipFill>
          <a:blip r:embed="rId8">
            <a:extLst>
              <a:ext uri="{28A0092B-C50C-407E-A947-70E740481C1C}">
                <a14:useLocalDpi xmlns:a14="http://schemas.microsoft.com/office/drawing/2010/main" val="0"/>
              </a:ext>
              <a:ext uri="{837473B0-CC2E-450A-ABE3-18F120FF3D39}">
                <a1611:picAttrSrcUrl xmlns:a1611="http://schemas.microsoft.com/office/drawing/2016/11/main" r:id="rId9"/>
              </a:ext>
            </a:extLst>
          </a:blip>
          <a:stretch>
            <a:fillRect/>
          </a:stretch>
        </p:blipFill>
        <p:spPr>
          <a:xfrm>
            <a:off x="-1738841" y="-857915"/>
            <a:ext cx="6876661" cy="7725747"/>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8">
            <a:extLst>
              <a:ext uri="{28A0092B-C50C-407E-A947-70E740481C1C}">
                <a14:useLocalDpi xmlns:a14="http://schemas.microsoft.com/office/drawing/2010/main" val="0"/>
              </a:ext>
              <a:ext uri="{837473B0-CC2E-450A-ABE3-18F120FF3D39}">
                <a1611:picAttrSrcUrl xmlns:a1611="http://schemas.microsoft.com/office/drawing/2016/11/main" r:id="rId9"/>
              </a:ext>
            </a:extLst>
          </a:blip>
          <a:stretch>
            <a:fillRect/>
          </a:stretch>
        </p:blipFill>
        <p:spPr>
          <a:xfrm>
            <a:off x="7539618" y="-857915"/>
            <a:ext cx="6876661" cy="7725747"/>
          </a:xfrm>
          <a:prstGeom prst="rect">
            <a:avLst/>
          </a:prstGeom>
        </p:spPr>
      </p:pic>
      <p:sp>
        <p:nvSpPr>
          <p:cNvPr id="7" name="TextBox 6">
            <a:extLst>
              <a:ext uri="{FF2B5EF4-FFF2-40B4-BE49-F238E27FC236}">
                <a16:creationId xmlns:a16="http://schemas.microsoft.com/office/drawing/2014/main" id="{3DE39005-4932-22F0-ED49-BE85C77FDB7E}"/>
              </a:ext>
            </a:extLst>
          </p:cNvPr>
          <p:cNvSpPr txBox="1"/>
          <p:nvPr/>
        </p:nvSpPr>
        <p:spPr>
          <a:xfrm>
            <a:off x="3307523" y="4577347"/>
            <a:ext cx="5576954" cy="461665"/>
          </a:xfrm>
          <a:prstGeom prst="rect">
            <a:avLst/>
          </a:prstGeom>
          <a:noFill/>
        </p:spPr>
        <p:txBody>
          <a:bodyPr wrap="square">
            <a:spAutoFit/>
          </a:bodyPr>
          <a:lstStyle/>
          <a:p>
            <a:pPr algn="ctr"/>
            <a:r>
              <a:rPr lang="en-US" sz="2400" b="1" dirty="0">
                <a:solidFill>
                  <a:srgbClr val="FFC000"/>
                </a:solidFill>
                <a:latin typeface="Berlin Sans FB Demi" panose="020E0802020502020306" pitchFamily="34" charset="0"/>
                <a:ea typeface="+mj-ea"/>
                <a:cs typeface="Times New Roman" panose="02020603050405020304" pitchFamily="18" charset="0"/>
              </a:rPr>
              <a:t>Alien, Mr. </a:t>
            </a:r>
            <a:r>
              <a:rPr lang="en-US" sz="2400" b="1" dirty="0" err="1">
                <a:solidFill>
                  <a:srgbClr val="FFC000"/>
                </a:solidFill>
                <a:latin typeface="Berlin Sans FB Demi" panose="020E0802020502020306" pitchFamily="34" charset="0"/>
                <a:ea typeface="+mj-ea"/>
                <a:cs typeface="Times New Roman" panose="02020603050405020304" pitchFamily="18" charset="0"/>
              </a:rPr>
              <a:t>Potatohaed</a:t>
            </a:r>
            <a:r>
              <a:rPr lang="en-US" sz="2400" b="1" dirty="0">
                <a:solidFill>
                  <a:srgbClr val="FFC000"/>
                </a:solidFill>
                <a:latin typeface="Berlin Sans FB Demi" panose="020E0802020502020306" pitchFamily="34" charset="0"/>
                <a:ea typeface="+mj-ea"/>
                <a:cs typeface="Times New Roman" panose="02020603050405020304" pitchFamily="18" charset="0"/>
              </a:rPr>
              <a:t>…</a:t>
            </a:r>
            <a:endParaRPr lang="en-US" dirty="0">
              <a:solidFill>
                <a:srgbClr val="FFC000"/>
              </a:solidFill>
            </a:endParaRPr>
          </a:p>
        </p:txBody>
      </p:sp>
    </p:spTree>
    <p:extLst>
      <p:ext uri="{BB962C8B-B14F-4D97-AF65-F5344CB8AC3E}">
        <p14:creationId xmlns:p14="http://schemas.microsoft.com/office/powerpoint/2010/main" val="41028174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307523" y="1950971"/>
            <a:ext cx="5576954"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While Lotso gets ready to tell his story, let’s get to know our characters. </a:t>
            </a:r>
            <a:endParaRPr lang="en-US" dirty="0">
              <a:solidFill>
                <a:srgbClr val="C00000"/>
              </a:solidFill>
            </a:endParaRPr>
          </a:p>
        </p:txBody>
      </p:sp>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sp>
        <p:nvSpPr>
          <p:cNvPr id="3" name="TextBox 2">
            <a:extLst>
              <a:ext uri="{FF2B5EF4-FFF2-40B4-BE49-F238E27FC236}">
                <a16:creationId xmlns:a16="http://schemas.microsoft.com/office/drawing/2014/main" id="{A3730E8C-D8DA-1ACF-48FB-730A31BD31C2}"/>
              </a:ext>
            </a:extLst>
          </p:cNvPr>
          <p:cNvSpPr txBox="1"/>
          <p:nvPr/>
        </p:nvSpPr>
        <p:spPr>
          <a:xfrm>
            <a:off x="3307523" y="4115682"/>
            <a:ext cx="5576954" cy="461665"/>
          </a:xfrm>
          <a:prstGeom prst="rect">
            <a:avLst/>
          </a:prstGeom>
          <a:noFill/>
        </p:spPr>
        <p:txBody>
          <a:bodyPr wrap="square">
            <a:spAutoFit/>
          </a:bodyPr>
          <a:lstStyle/>
          <a:p>
            <a:pPr algn="ctr"/>
            <a:r>
              <a:rPr lang="en-US" sz="2400" b="1" dirty="0">
                <a:solidFill>
                  <a:srgbClr val="FFC000"/>
                </a:solidFill>
                <a:latin typeface="Berlin Sans FB Demi" panose="020E0802020502020306" pitchFamily="34" charset="0"/>
                <a:ea typeface="+mj-ea"/>
                <a:cs typeface="Times New Roman" panose="02020603050405020304" pitchFamily="18" charset="0"/>
              </a:rPr>
              <a:t>Woody, Jessie…</a:t>
            </a:r>
            <a:endParaRPr lang="en-US" dirty="0">
              <a:solidFill>
                <a:srgbClr val="FFC000"/>
              </a:solidFill>
            </a:endParaRPr>
          </a:p>
        </p:txBody>
      </p:sp>
      <p:pic>
        <p:nvPicPr>
          <p:cNvPr id="5" name="Picture 4" descr="A group of lights with a black background&#10;&#10;Description automatically generated">
            <a:extLst>
              <a:ext uri="{FF2B5EF4-FFF2-40B4-BE49-F238E27FC236}">
                <a16:creationId xmlns:a16="http://schemas.microsoft.com/office/drawing/2014/main" id="{F0E4E735-C8AB-1CCD-8429-ECDE386860B4}"/>
              </a:ext>
            </a:extLst>
          </p:cNvPr>
          <p:cNvPicPr>
            <a:picLocks noGrp="1" noRot="1" noMove="1" noResize="1" noEditPoints="1" noAdjustHandles="1" noChangeArrowheads="1" noChangeShapeType="1" noCrop="1"/>
          </p:cNvPicPr>
          <p:nvPr/>
        </p:nvPicPr>
        <p:blipFill>
          <a:blip r:embed="rId8">
            <a:extLst>
              <a:ext uri="{28A0092B-C50C-407E-A947-70E740481C1C}">
                <a14:useLocalDpi xmlns:a14="http://schemas.microsoft.com/office/drawing/2010/main" val="0"/>
              </a:ext>
              <a:ext uri="{837473B0-CC2E-450A-ABE3-18F120FF3D39}">
                <a1611:picAttrSrcUrl xmlns:a1611="http://schemas.microsoft.com/office/drawing/2016/11/main" r:id="rId9"/>
              </a:ext>
            </a:extLst>
          </a:blip>
          <a:stretch>
            <a:fillRect/>
          </a:stretch>
        </p:blipFill>
        <p:spPr>
          <a:xfrm>
            <a:off x="-1738841" y="-857915"/>
            <a:ext cx="6876661" cy="7725747"/>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8">
            <a:extLst>
              <a:ext uri="{28A0092B-C50C-407E-A947-70E740481C1C}">
                <a14:useLocalDpi xmlns:a14="http://schemas.microsoft.com/office/drawing/2010/main" val="0"/>
              </a:ext>
              <a:ext uri="{837473B0-CC2E-450A-ABE3-18F120FF3D39}">
                <a1611:picAttrSrcUrl xmlns:a1611="http://schemas.microsoft.com/office/drawing/2016/11/main" r:id="rId9"/>
              </a:ext>
            </a:extLst>
          </a:blip>
          <a:stretch>
            <a:fillRect/>
          </a:stretch>
        </p:blipFill>
        <p:spPr>
          <a:xfrm>
            <a:off x="7539618" y="-857915"/>
            <a:ext cx="6876661" cy="7725747"/>
          </a:xfrm>
          <a:prstGeom prst="rect">
            <a:avLst/>
          </a:prstGeom>
        </p:spPr>
      </p:pic>
      <p:sp>
        <p:nvSpPr>
          <p:cNvPr id="6" name="TextBox 5">
            <a:extLst>
              <a:ext uri="{FF2B5EF4-FFF2-40B4-BE49-F238E27FC236}">
                <a16:creationId xmlns:a16="http://schemas.microsoft.com/office/drawing/2014/main" id="{28AB18B8-4304-3ECE-90C0-FF9C3BB428C7}"/>
              </a:ext>
            </a:extLst>
          </p:cNvPr>
          <p:cNvSpPr txBox="1"/>
          <p:nvPr/>
        </p:nvSpPr>
        <p:spPr>
          <a:xfrm>
            <a:off x="3307523" y="5071342"/>
            <a:ext cx="5576954" cy="461665"/>
          </a:xfrm>
          <a:prstGeom prst="rect">
            <a:avLst/>
          </a:prstGeom>
          <a:noFill/>
        </p:spPr>
        <p:txBody>
          <a:bodyPr wrap="square">
            <a:spAutoFit/>
          </a:bodyPr>
          <a:lstStyle/>
          <a:p>
            <a:pPr algn="ctr"/>
            <a:r>
              <a:rPr lang="en-US" sz="2400" b="1" dirty="0">
                <a:solidFill>
                  <a:srgbClr val="FFC000"/>
                </a:solidFill>
                <a:latin typeface="Berlin Sans FB Demi" panose="020E0802020502020306" pitchFamily="34" charset="0"/>
                <a:ea typeface="+mj-ea"/>
                <a:cs typeface="Times New Roman" panose="02020603050405020304" pitchFamily="18" charset="0"/>
              </a:rPr>
              <a:t>And of course… Lotso who’s hiding</a:t>
            </a:r>
            <a:endParaRPr lang="en-US" dirty="0">
              <a:solidFill>
                <a:srgbClr val="FFC000"/>
              </a:solidFill>
            </a:endParaRPr>
          </a:p>
        </p:txBody>
      </p:sp>
      <p:sp>
        <p:nvSpPr>
          <p:cNvPr id="8" name="TextBox 7">
            <a:extLst>
              <a:ext uri="{FF2B5EF4-FFF2-40B4-BE49-F238E27FC236}">
                <a16:creationId xmlns:a16="http://schemas.microsoft.com/office/drawing/2014/main" id="{91F2F825-C907-7219-511B-ECCC8CD64D35}"/>
              </a:ext>
            </a:extLst>
          </p:cNvPr>
          <p:cNvSpPr txBox="1"/>
          <p:nvPr/>
        </p:nvSpPr>
        <p:spPr>
          <a:xfrm>
            <a:off x="3307523" y="4577347"/>
            <a:ext cx="5576954" cy="461665"/>
          </a:xfrm>
          <a:prstGeom prst="rect">
            <a:avLst/>
          </a:prstGeom>
          <a:noFill/>
        </p:spPr>
        <p:txBody>
          <a:bodyPr wrap="square">
            <a:spAutoFit/>
          </a:bodyPr>
          <a:lstStyle/>
          <a:p>
            <a:pPr algn="ctr"/>
            <a:r>
              <a:rPr lang="en-US" sz="2400" b="1" dirty="0">
                <a:solidFill>
                  <a:srgbClr val="FFC000"/>
                </a:solidFill>
                <a:latin typeface="Berlin Sans FB Demi" panose="020E0802020502020306" pitchFamily="34" charset="0"/>
                <a:ea typeface="+mj-ea"/>
                <a:cs typeface="Times New Roman" panose="02020603050405020304" pitchFamily="18" charset="0"/>
              </a:rPr>
              <a:t>Alien, Mr. </a:t>
            </a:r>
            <a:r>
              <a:rPr lang="en-US" sz="2400" b="1" dirty="0" err="1">
                <a:solidFill>
                  <a:srgbClr val="FFC000"/>
                </a:solidFill>
                <a:latin typeface="Berlin Sans FB Demi" panose="020E0802020502020306" pitchFamily="34" charset="0"/>
                <a:ea typeface="+mj-ea"/>
                <a:cs typeface="Times New Roman" panose="02020603050405020304" pitchFamily="18" charset="0"/>
              </a:rPr>
              <a:t>Potatohaed</a:t>
            </a:r>
            <a:r>
              <a:rPr lang="en-US" sz="2400" b="1" dirty="0">
                <a:solidFill>
                  <a:srgbClr val="FFC000"/>
                </a:solidFill>
                <a:latin typeface="Berlin Sans FB Demi" panose="020E0802020502020306" pitchFamily="34" charset="0"/>
                <a:ea typeface="+mj-ea"/>
                <a:cs typeface="Times New Roman" panose="02020603050405020304" pitchFamily="18" charset="0"/>
              </a:rPr>
              <a:t>…</a:t>
            </a:r>
            <a:endParaRPr lang="en-US" dirty="0">
              <a:solidFill>
                <a:srgbClr val="FFC000"/>
              </a:solidFill>
            </a:endParaRPr>
          </a:p>
        </p:txBody>
      </p:sp>
    </p:spTree>
    <p:extLst>
      <p:ext uri="{BB962C8B-B14F-4D97-AF65-F5344CB8AC3E}">
        <p14:creationId xmlns:p14="http://schemas.microsoft.com/office/powerpoint/2010/main" val="3301214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Scenes:</a:t>
            </a:r>
            <a:endParaRPr lang="en-US" sz="2000" dirty="0">
              <a:solidFill>
                <a:srgbClr val="C00000"/>
              </a:solidFill>
            </a:endParaRPr>
          </a:p>
        </p:txBody>
      </p:sp>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spTree>
    <p:extLst>
      <p:ext uri="{BB962C8B-B14F-4D97-AF65-F5344CB8AC3E}">
        <p14:creationId xmlns:p14="http://schemas.microsoft.com/office/powerpoint/2010/main" val="292703914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Scenes:</a:t>
            </a:r>
            <a:endParaRPr lang="en-US" sz="2000" dirty="0">
              <a:solidFill>
                <a:srgbClr val="C00000"/>
              </a:solidFill>
            </a:endParaRPr>
          </a:p>
        </p:txBody>
      </p:sp>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982813" y="93644"/>
            <a:ext cx="6255759" cy="6670712"/>
          </a:xfrm>
          <a:prstGeom prst="rect">
            <a:avLst/>
          </a:prstGeom>
        </p:spPr>
      </p:pic>
    </p:spTree>
    <p:extLst>
      <p:ext uri="{BB962C8B-B14F-4D97-AF65-F5344CB8AC3E}">
        <p14:creationId xmlns:p14="http://schemas.microsoft.com/office/powerpoint/2010/main" val="285362397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spTree>
    <p:extLst>
      <p:ext uri="{BB962C8B-B14F-4D97-AF65-F5344CB8AC3E}">
        <p14:creationId xmlns:p14="http://schemas.microsoft.com/office/powerpoint/2010/main" val="7789898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874509" y="128104"/>
            <a:ext cx="6250535" cy="6610857"/>
          </a:xfrm>
          <a:prstGeom prst="rect">
            <a:avLst/>
          </a:prstGeom>
        </p:spPr>
      </p:pic>
    </p:spTree>
    <p:extLst>
      <p:ext uri="{BB962C8B-B14F-4D97-AF65-F5344CB8AC3E}">
        <p14:creationId xmlns:p14="http://schemas.microsoft.com/office/powerpoint/2010/main" val="33521683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spTree>
    <p:extLst>
      <p:ext uri="{BB962C8B-B14F-4D97-AF65-F5344CB8AC3E}">
        <p14:creationId xmlns:p14="http://schemas.microsoft.com/office/powerpoint/2010/main" val="386553264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954067" y="95162"/>
            <a:ext cx="6313252" cy="6667675"/>
          </a:xfrm>
          <a:prstGeom prst="rect">
            <a:avLst/>
          </a:prstGeom>
        </p:spPr>
      </p:pic>
    </p:spTree>
    <p:extLst>
      <p:ext uri="{BB962C8B-B14F-4D97-AF65-F5344CB8AC3E}">
        <p14:creationId xmlns:p14="http://schemas.microsoft.com/office/powerpoint/2010/main" val="38089441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spTree>
    <p:extLst>
      <p:ext uri="{BB962C8B-B14F-4D97-AF65-F5344CB8AC3E}">
        <p14:creationId xmlns:p14="http://schemas.microsoft.com/office/powerpoint/2010/main" val="36938330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2">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63169" y="4039656"/>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15" name="Picture 14" descr="A yellow and blue text on a red background&#10;&#10;Description automatically generated">
            <a:extLst>
              <a:ext uri="{FF2B5EF4-FFF2-40B4-BE49-F238E27FC236}">
                <a16:creationId xmlns:a16="http://schemas.microsoft.com/office/drawing/2014/main" id="{DB9EA24C-09E2-BBC3-0F7E-2EDB45D8357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701686" y="486494"/>
            <a:ext cx="2788628" cy="2436044"/>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CF2263-2496-9911-2721-979D5D3BFA10}"/>
              </a:ext>
            </a:extLst>
          </p:cNvPr>
          <p:cNvSpPr>
            <a:spLocks noGrp="1"/>
          </p:cNvSpPr>
          <p:nvPr>
            <p:ph type="ctrTitle"/>
          </p:nvPr>
        </p:nvSpPr>
        <p:spPr>
          <a:xfrm>
            <a:off x="1524000" y="2151006"/>
            <a:ext cx="9144000" cy="2387600"/>
          </a:xfrm>
        </p:spPr>
        <p:txBody>
          <a:bodyPr/>
          <a:lstStyle/>
          <a:p>
            <a:r>
              <a:rPr lang="en-US" sz="6000" b="1" dirty="0">
                <a:solidFill>
                  <a:srgbClr val="C00000"/>
                </a:solidFill>
                <a:latin typeface="Berlin Sans FB Demi" panose="020E0802020502020306" pitchFamily="34" charset="0"/>
                <a:cs typeface="Times New Roman" panose="02020603050405020304" pitchFamily="18" charset="0"/>
              </a:rPr>
              <a:t>Computer Graphics </a:t>
            </a:r>
            <a:r>
              <a:rPr lang="en-US" sz="2000" b="1" dirty="0">
                <a:solidFill>
                  <a:srgbClr val="FFC000"/>
                </a:solidFill>
                <a:latin typeface="Berlin Sans FB Demi" panose="020E0802020502020306" pitchFamily="34" charset="0"/>
                <a:cs typeface="Times New Roman" panose="02020603050405020304" pitchFamily="18" charset="0"/>
              </a:rPr>
              <a:t>(14012501)</a:t>
            </a:r>
            <a:br>
              <a:rPr lang="en-US" sz="2000" b="1" dirty="0">
                <a:solidFill>
                  <a:srgbClr val="FFC000"/>
                </a:solidFill>
                <a:latin typeface="Berlin Sans FB Demi" panose="020E0802020502020306" pitchFamily="34" charset="0"/>
                <a:cs typeface="Times New Roman" panose="02020603050405020304" pitchFamily="18" charset="0"/>
              </a:rPr>
            </a:br>
            <a:r>
              <a:rPr lang="en-US" sz="2400" b="1" dirty="0">
                <a:solidFill>
                  <a:srgbClr val="FFC000"/>
                </a:solidFill>
                <a:latin typeface="Berlin Sans FB Demi" panose="020E0802020502020306" pitchFamily="34" charset="0"/>
                <a:cs typeface="Times New Roman" panose="02020603050405020304" pitchFamily="18" charset="0"/>
              </a:rPr>
              <a:t>Professor: </a:t>
            </a:r>
            <a:r>
              <a:rPr lang="en-US" sz="2000" b="1" dirty="0" err="1">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Omniah</a:t>
            </a:r>
            <a:r>
              <a:rPr lang="en-US" sz="20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2000" b="1" dirty="0" err="1">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Nagoor</a:t>
            </a:r>
            <a:r>
              <a:rPr lang="en-US" sz="20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 </a:t>
            </a:r>
            <a:br>
              <a:rPr lang="en-US" sz="18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br>
            <a:r>
              <a:rPr lang="en-US" sz="1800" b="1" dirty="0">
                <a:solidFill>
                  <a:srgbClr val="FFC000"/>
                </a:solidFill>
                <a:latin typeface="Berlin Sans FB Demi" panose="020E0802020502020306" pitchFamily="34" charset="0"/>
                <a:cs typeface="Times New Roman" panose="02020603050405020304" pitchFamily="18" charset="0"/>
              </a:rPr>
              <a:t>Group Lecture: 2</a:t>
            </a:r>
            <a:endParaRPr lang="en-US" sz="2000" b="1" dirty="0">
              <a:solidFill>
                <a:srgbClr val="FFC000"/>
              </a:solidFill>
              <a:latin typeface="Berlin Sans FB Demi" panose="020E0802020502020306" pitchFamily="34" charset="0"/>
              <a:cs typeface="Times New Roman" panose="02020603050405020304" pitchFamily="18" charset="0"/>
            </a:endParaRPr>
          </a:p>
        </p:txBody>
      </p:sp>
      <p:sp>
        <p:nvSpPr>
          <p:cNvPr id="3" name="Subtitle 2">
            <a:extLst>
              <a:ext uri="{FF2B5EF4-FFF2-40B4-BE49-F238E27FC236}">
                <a16:creationId xmlns:a16="http://schemas.microsoft.com/office/drawing/2014/main" id="{2B3EDDB1-5CFB-2BAD-6853-FDA8378147D9}"/>
              </a:ext>
            </a:extLst>
          </p:cNvPr>
          <p:cNvSpPr>
            <a:spLocks noGrp="1"/>
          </p:cNvSpPr>
          <p:nvPr>
            <p:ph type="subTitle" idx="1"/>
          </p:nvPr>
        </p:nvSpPr>
        <p:spPr>
          <a:xfrm>
            <a:off x="1524000" y="4730220"/>
            <a:ext cx="9144000" cy="1980608"/>
          </a:xfrm>
        </p:spPr>
        <p:txBody>
          <a:bodyPr>
            <a:normAutofit/>
          </a:bodyPr>
          <a:lstStyle/>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Noran</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Almughamisi</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(Leader) -  443009662</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Budur</a:t>
            </a:r>
            <a:r>
              <a:rPr lang="en-US" sz="14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Alghamdi -  442006027</a:t>
            </a:r>
          </a:p>
          <a:p>
            <a:pPr marL="0" marR="0" algn="ctr">
              <a:lnSpc>
                <a:spcPct val="107000"/>
              </a:lnSpc>
              <a:spcBef>
                <a:spcPts val="0"/>
              </a:spcBef>
              <a:spcAft>
                <a:spcPts val="800"/>
              </a:spcAft>
            </a:pP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Aseel Keleeb  - 443010223</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Teif</a:t>
            </a:r>
            <a:r>
              <a:rPr lang="en-US" sz="14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Alhrbi</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  443010335</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Nrdeen</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Sahrah</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  442003298</a:t>
            </a:r>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Tree>
    <p:extLst>
      <p:ext uri="{BB962C8B-B14F-4D97-AF65-F5344CB8AC3E}">
        <p14:creationId xmlns:p14="http://schemas.microsoft.com/office/powerpoint/2010/main" val="2359428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018055" y="212927"/>
            <a:ext cx="6185275" cy="6594072"/>
          </a:xfrm>
          <a:prstGeom prst="rect">
            <a:avLst/>
          </a:prstGeom>
        </p:spPr>
      </p:pic>
    </p:spTree>
    <p:extLst>
      <p:ext uri="{BB962C8B-B14F-4D97-AF65-F5344CB8AC3E}">
        <p14:creationId xmlns:p14="http://schemas.microsoft.com/office/powerpoint/2010/main" val="4172676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spTree>
    <p:extLst>
      <p:ext uri="{BB962C8B-B14F-4D97-AF65-F5344CB8AC3E}">
        <p14:creationId xmlns:p14="http://schemas.microsoft.com/office/powerpoint/2010/main" val="150652134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a:t>
            </a:r>
            <a:r>
              <a:rPr lang="en-US" sz="2800" b="1" dirty="0">
                <a:solidFill>
                  <a:srgbClr val="C00000"/>
                </a:solidFill>
                <a:latin typeface="Berlin Sans FB Demi" panose="020E0802020502020306" pitchFamily="34" charset="0"/>
                <a:ea typeface="+mj-ea"/>
                <a:cs typeface="Times New Roman" panose="02020603050405020304" pitchFamily="18" charset="0"/>
              </a:rPr>
              <a:t>S</a:t>
            </a:r>
            <a:r>
              <a:rPr kumimoji="0" lang="en-US" sz="2800" b="1" i="0" u="none" strike="noStrike" kern="1200" cap="none" spc="0" normalizeH="0" baseline="0" noProof="0" dirty="0" err="1">
                <a:ln>
                  <a:noFill/>
                </a:ln>
                <a:solidFill>
                  <a:srgbClr val="C00000"/>
                </a:solidFill>
                <a:effectLst/>
                <a:uLnTx/>
                <a:uFillTx/>
                <a:latin typeface="Berlin Sans FB Demi" panose="020E0802020502020306" pitchFamily="34" charset="0"/>
                <a:ea typeface="+mj-ea"/>
                <a:cs typeface="Times New Roman" panose="02020603050405020304" pitchFamily="18" charset="0"/>
              </a:rPr>
              <a:t>cenes</a:t>
            </a: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a:t>
            </a:r>
            <a:endParaRPr lang="en-US" sz="2000" dirty="0">
              <a:solidFill>
                <a:srgbClr val="C00000"/>
              </a:solidFill>
            </a:endParaRPr>
          </a:p>
        </p:txBody>
      </p:sp>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010345" y="206618"/>
            <a:ext cx="6207907" cy="6606689"/>
          </a:xfrm>
          <a:prstGeom prst="rect">
            <a:avLst/>
          </a:prstGeom>
        </p:spPr>
      </p:pic>
    </p:spTree>
    <p:extLst>
      <p:ext uri="{BB962C8B-B14F-4D97-AF65-F5344CB8AC3E}">
        <p14:creationId xmlns:p14="http://schemas.microsoft.com/office/powerpoint/2010/main" val="30033044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Scenes:</a:t>
            </a:r>
            <a:endParaRPr lang="en-US" sz="2000" dirty="0">
              <a:solidFill>
                <a:srgbClr val="C00000"/>
              </a:solidFill>
            </a:endParaRPr>
          </a:p>
        </p:txBody>
      </p:sp>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spTree>
    <p:extLst>
      <p:ext uri="{BB962C8B-B14F-4D97-AF65-F5344CB8AC3E}">
        <p14:creationId xmlns:p14="http://schemas.microsoft.com/office/powerpoint/2010/main" val="18473932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Scenes:</a:t>
            </a:r>
            <a:endParaRPr lang="en-US" sz="2000" dirty="0">
              <a:solidFill>
                <a:srgbClr val="C00000"/>
              </a:solidFill>
            </a:endParaRPr>
          </a:p>
        </p:txBody>
      </p:sp>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995887" y="136151"/>
            <a:ext cx="6199005" cy="6585697"/>
          </a:xfrm>
          <a:prstGeom prst="rect">
            <a:avLst/>
          </a:prstGeom>
        </p:spPr>
      </p:pic>
    </p:spTree>
    <p:extLst>
      <p:ext uri="{BB962C8B-B14F-4D97-AF65-F5344CB8AC3E}">
        <p14:creationId xmlns:p14="http://schemas.microsoft.com/office/powerpoint/2010/main" val="28157235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Scenes:</a:t>
            </a:r>
            <a:endParaRPr lang="en-US" sz="2000" dirty="0">
              <a:solidFill>
                <a:srgbClr val="C00000"/>
              </a:solidFill>
            </a:endParaRPr>
          </a:p>
        </p:txBody>
      </p:sp>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spTree>
    <p:extLst>
      <p:ext uri="{BB962C8B-B14F-4D97-AF65-F5344CB8AC3E}">
        <p14:creationId xmlns:p14="http://schemas.microsoft.com/office/powerpoint/2010/main" val="37003086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Scenes:</a:t>
            </a:r>
            <a:endParaRPr lang="en-US" sz="2000" dirty="0">
              <a:solidFill>
                <a:srgbClr val="C00000"/>
              </a:solidFill>
            </a:endParaRPr>
          </a:p>
        </p:txBody>
      </p:sp>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987204" y="99685"/>
            <a:ext cx="6237083" cy="6658630"/>
          </a:xfrm>
          <a:prstGeom prst="rect">
            <a:avLst/>
          </a:prstGeom>
        </p:spPr>
      </p:pic>
    </p:spTree>
    <p:extLst>
      <p:ext uri="{BB962C8B-B14F-4D97-AF65-F5344CB8AC3E}">
        <p14:creationId xmlns:p14="http://schemas.microsoft.com/office/powerpoint/2010/main" val="601909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115411" y="224404"/>
            <a:ext cx="5961178"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Our Project Contains 7 Scenes:</a:t>
            </a:r>
            <a:endParaRPr lang="en-US" sz="2000" dirty="0">
              <a:solidFill>
                <a:srgbClr val="C00000"/>
              </a:solidFill>
            </a:endParaRPr>
          </a:p>
        </p:txBody>
      </p:sp>
      <p:pic>
        <p:nvPicPr>
          <p:cNvPr id="7" name="Picture 6">
            <a:extLst>
              <a:ext uri="{FF2B5EF4-FFF2-40B4-BE49-F238E27FC236}">
                <a16:creationId xmlns:a16="http://schemas.microsoft.com/office/drawing/2014/main" id="{89A08201-71A7-EE9E-B61F-0D2363400A2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619390" y="972027"/>
            <a:ext cx="2651760" cy="2827655"/>
          </a:xfrm>
          <a:prstGeom prst="rect">
            <a:avLst/>
          </a:prstGeom>
        </p:spPr>
      </p:pic>
      <p:pic>
        <p:nvPicPr>
          <p:cNvPr id="8" name="Picture 7">
            <a:extLst>
              <a:ext uri="{FF2B5EF4-FFF2-40B4-BE49-F238E27FC236}">
                <a16:creationId xmlns:a16="http://schemas.microsoft.com/office/drawing/2014/main" id="{D9C91B86-0618-9039-0536-C4DCB6FA0A3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773926" y="972027"/>
            <a:ext cx="2673534" cy="2827654"/>
          </a:xfrm>
          <a:prstGeom prst="rect">
            <a:avLst/>
          </a:prstGeom>
        </p:spPr>
      </p:pic>
      <p:pic>
        <p:nvPicPr>
          <p:cNvPr id="11" name="Picture 10">
            <a:extLst>
              <a:ext uri="{FF2B5EF4-FFF2-40B4-BE49-F238E27FC236}">
                <a16:creationId xmlns:a16="http://schemas.microsoft.com/office/drawing/2014/main" id="{73C8BB67-12AA-3439-C2A4-1A46829E49F5}"/>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901632" y="972027"/>
            <a:ext cx="2677349" cy="2827654"/>
          </a:xfrm>
          <a:prstGeom prst="rect">
            <a:avLst/>
          </a:prstGeom>
        </p:spPr>
      </p:pic>
      <p:pic>
        <p:nvPicPr>
          <p:cNvPr id="12" name="Picture 11">
            <a:extLst>
              <a:ext uri="{FF2B5EF4-FFF2-40B4-BE49-F238E27FC236}">
                <a16:creationId xmlns:a16="http://schemas.microsoft.com/office/drawing/2014/main" id="{43963146-E72B-C8DE-8CEC-396EA2C9016D}"/>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945270" y="3889872"/>
            <a:ext cx="2651760" cy="282702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476ECF0-D032-FFA9-2AFD-B67EF2D8A3CA}"/>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162580" y="3919561"/>
            <a:ext cx="2649220" cy="2819400"/>
          </a:xfrm>
          <a:prstGeom prst="rect">
            <a:avLst/>
          </a:prstGeom>
        </p:spPr>
      </p:pic>
      <p:pic>
        <p:nvPicPr>
          <p:cNvPr id="14" name="Picture 13">
            <a:extLst>
              <a:ext uri="{FF2B5EF4-FFF2-40B4-BE49-F238E27FC236}">
                <a16:creationId xmlns:a16="http://schemas.microsoft.com/office/drawing/2014/main" id="{83C11267-47AC-1BD6-8511-23089A74C54E}"/>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3360420" y="3923155"/>
            <a:ext cx="2636520" cy="280098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B1F9716-7F45-DF04-2F3B-E9C552FC1607}"/>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615262" y="3913859"/>
            <a:ext cx="2621280" cy="2798445"/>
          </a:xfrm>
          <a:prstGeom prst="rect">
            <a:avLst/>
          </a:prstGeom>
        </p:spPr>
      </p:pic>
    </p:spTree>
    <p:extLst>
      <p:ext uri="{BB962C8B-B14F-4D97-AF65-F5344CB8AC3E}">
        <p14:creationId xmlns:p14="http://schemas.microsoft.com/office/powerpoint/2010/main" val="42775498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7" name="TextBox 6">
            <a:extLst>
              <a:ext uri="{FF2B5EF4-FFF2-40B4-BE49-F238E27FC236}">
                <a16:creationId xmlns:a16="http://schemas.microsoft.com/office/drawing/2014/main" id="{A0A3B797-3696-7E03-0FF8-B6D809D3BBA8}"/>
              </a:ext>
            </a:extLst>
          </p:cNvPr>
          <p:cNvSpPr txBox="1"/>
          <p:nvPr/>
        </p:nvSpPr>
        <p:spPr>
          <a:xfrm>
            <a:off x="6782812" y="2741960"/>
            <a:ext cx="5262531" cy="584775"/>
          </a:xfrm>
          <a:prstGeom prst="rect">
            <a:avLst/>
          </a:prstGeom>
          <a:noFill/>
        </p:spPr>
        <p:txBody>
          <a:bodyPr wrap="square">
            <a:spAutoFit/>
          </a:bodyPr>
          <a:lstStyle/>
          <a:p>
            <a:r>
              <a:rPr kumimoji="0" lang="en-US" sz="32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endParaRPr lang="en-US" sz="2400" dirty="0"/>
          </a:p>
        </p:txBody>
      </p:sp>
    </p:spTree>
    <p:extLst>
      <p:ext uri="{BB962C8B-B14F-4D97-AF65-F5344CB8AC3E}">
        <p14:creationId xmlns:p14="http://schemas.microsoft.com/office/powerpoint/2010/main" val="27226889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79465" y="384148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13083" y="379052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6782812" y="2741960"/>
            <a:ext cx="5262531" cy="584775"/>
          </a:xfrm>
          <a:prstGeom prst="rect">
            <a:avLst/>
          </a:prstGeom>
          <a:noFill/>
        </p:spPr>
        <p:txBody>
          <a:bodyPr wrap="square">
            <a:spAutoFit/>
          </a:bodyPr>
          <a:lstStyle/>
          <a:p>
            <a:pPr algn="ctr"/>
            <a:r>
              <a:rPr kumimoji="0" lang="en-US" sz="32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Are you ready now?</a:t>
            </a:r>
            <a:endParaRPr lang="en-US" sz="2400" dirty="0"/>
          </a:p>
        </p:txBody>
      </p:sp>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7539618" y="-857915"/>
            <a:ext cx="6876661" cy="7725747"/>
          </a:xfrm>
          <a:prstGeom prst="rect">
            <a:avLst/>
          </a:prstGeom>
        </p:spPr>
      </p:pic>
    </p:spTree>
    <p:extLst>
      <p:ext uri="{BB962C8B-B14F-4D97-AF65-F5344CB8AC3E}">
        <p14:creationId xmlns:p14="http://schemas.microsoft.com/office/powerpoint/2010/main" val="10727006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2">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63169" y="4039656"/>
            <a:ext cx="2007981" cy="2524000"/>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CF2263-2496-9911-2721-979D5D3BFA10}"/>
              </a:ext>
            </a:extLst>
          </p:cNvPr>
          <p:cNvSpPr>
            <a:spLocks noGrp="1"/>
          </p:cNvSpPr>
          <p:nvPr>
            <p:ph type="ctrTitle"/>
          </p:nvPr>
        </p:nvSpPr>
        <p:spPr>
          <a:xfrm>
            <a:off x="1524000" y="2151006"/>
            <a:ext cx="9144000" cy="2387600"/>
          </a:xfrm>
        </p:spPr>
        <p:txBody>
          <a:bodyPr/>
          <a:lstStyle/>
          <a:p>
            <a:r>
              <a:rPr lang="en-US" sz="6000" b="1" dirty="0">
                <a:solidFill>
                  <a:srgbClr val="C00000"/>
                </a:solidFill>
                <a:latin typeface="Berlin Sans FB Demi" panose="020E0802020502020306" pitchFamily="34" charset="0"/>
                <a:cs typeface="Times New Roman" panose="02020603050405020304" pitchFamily="18" charset="0"/>
              </a:rPr>
              <a:t>Computer Graphics </a:t>
            </a:r>
            <a:r>
              <a:rPr lang="en-US" sz="2000" b="1" dirty="0">
                <a:solidFill>
                  <a:srgbClr val="FFC000"/>
                </a:solidFill>
                <a:latin typeface="Berlin Sans FB Demi" panose="020E0802020502020306" pitchFamily="34" charset="0"/>
                <a:cs typeface="Times New Roman" panose="02020603050405020304" pitchFamily="18" charset="0"/>
              </a:rPr>
              <a:t>(14012501)</a:t>
            </a:r>
            <a:br>
              <a:rPr lang="en-US" sz="2000" b="1" dirty="0">
                <a:solidFill>
                  <a:srgbClr val="FFC000"/>
                </a:solidFill>
                <a:latin typeface="Berlin Sans FB Demi" panose="020E0802020502020306" pitchFamily="34" charset="0"/>
                <a:cs typeface="Times New Roman" panose="02020603050405020304" pitchFamily="18" charset="0"/>
              </a:rPr>
            </a:br>
            <a:r>
              <a:rPr lang="en-US" sz="2400" b="1" dirty="0">
                <a:solidFill>
                  <a:srgbClr val="FFC000"/>
                </a:solidFill>
                <a:latin typeface="Berlin Sans FB Demi" panose="020E0802020502020306" pitchFamily="34" charset="0"/>
                <a:cs typeface="Times New Roman" panose="02020603050405020304" pitchFamily="18" charset="0"/>
              </a:rPr>
              <a:t>Professor: </a:t>
            </a:r>
            <a:r>
              <a:rPr lang="en-US" sz="2000" b="1" dirty="0" err="1">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Omniah</a:t>
            </a:r>
            <a:r>
              <a:rPr lang="en-US" sz="20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2000" b="1" dirty="0" err="1">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Nagoor</a:t>
            </a:r>
            <a:r>
              <a:rPr lang="en-US" sz="20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t> </a:t>
            </a:r>
            <a:br>
              <a:rPr lang="en-US" sz="1800" b="1" dirty="0">
                <a:solidFill>
                  <a:srgbClr val="C00000"/>
                </a:solidFill>
                <a:effectLst/>
                <a:latin typeface="Berlin Sans FB Demi" panose="020E0802020502020306" pitchFamily="34" charset="0"/>
                <a:ea typeface="Calibri" panose="020F0502020204030204" pitchFamily="34" charset="0"/>
                <a:cs typeface="Times New Roman" panose="02020603050405020304" pitchFamily="18" charset="0"/>
              </a:rPr>
            </a:br>
            <a:r>
              <a:rPr lang="en-US" sz="1800" b="1" dirty="0">
                <a:solidFill>
                  <a:srgbClr val="FFC000"/>
                </a:solidFill>
                <a:latin typeface="Berlin Sans FB Demi" panose="020E0802020502020306" pitchFamily="34" charset="0"/>
                <a:cs typeface="Times New Roman" panose="02020603050405020304" pitchFamily="18" charset="0"/>
              </a:rPr>
              <a:t>Group Lecture: 2</a:t>
            </a:r>
            <a:endParaRPr lang="en-US" sz="2000" b="1" dirty="0">
              <a:solidFill>
                <a:srgbClr val="FFC000"/>
              </a:solidFill>
              <a:latin typeface="Berlin Sans FB Demi" panose="020E0802020502020306" pitchFamily="34" charset="0"/>
              <a:cs typeface="Times New Roman" panose="02020603050405020304" pitchFamily="18" charset="0"/>
            </a:endParaRPr>
          </a:p>
        </p:txBody>
      </p:sp>
      <p:sp>
        <p:nvSpPr>
          <p:cNvPr id="3" name="Subtitle 2">
            <a:extLst>
              <a:ext uri="{FF2B5EF4-FFF2-40B4-BE49-F238E27FC236}">
                <a16:creationId xmlns:a16="http://schemas.microsoft.com/office/drawing/2014/main" id="{2B3EDDB1-5CFB-2BAD-6853-FDA8378147D9}"/>
              </a:ext>
            </a:extLst>
          </p:cNvPr>
          <p:cNvSpPr>
            <a:spLocks noGrp="1"/>
          </p:cNvSpPr>
          <p:nvPr>
            <p:ph type="subTitle" idx="1"/>
          </p:nvPr>
        </p:nvSpPr>
        <p:spPr>
          <a:xfrm>
            <a:off x="1524000" y="4730220"/>
            <a:ext cx="9144000" cy="1980608"/>
          </a:xfrm>
        </p:spPr>
        <p:txBody>
          <a:bodyPr>
            <a:normAutofit/>
          </a:bodyPr>
          <a:lstStyle/>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Noran</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Almughamisi</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(Leader) -  443009662</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Budur</a:t>
            </a:r>
            <a:r>
              <a:rPr lang="en-US" sz="14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Alghamdi -  442006027</a:t>
            </a:r>
          </a:p>
          <a:p>
            <a:pPr marL="0" marR="0" algn="ctr">
              <a:lnSpc>
                <a:spcPct val="107000"/>
              </a:lnSpc>
              <a:spcBef>
                <a:spcPts val="0"/>
              </a:spcBef>
              <a:spcAft>
                <a:spcPts val="800"/>
              </a:spcAft>
            </a:pP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Aseel Keleeb  - 443010223</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Teif</a:t>
            </a:r>
            <a:r>
              <a:rPr lang="en-US" sz="14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Alhrbi</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  443010335</a:t>
            </a:r>
          </a:p>
          <a:p>
            <a:pPr marL="0" marR="0" algn="ctr">
              <a:lnSpc>
                <a:spcPct val="107000"/>
              </a:lnSpc>
              <a:spcBef>
                <a:spcPts val="0"/>
              </a:spcBef>
              <a:spcAft>
                <a:spcPts val="800"/>
              </a:spcAft>
            </a:pP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Nrdeen</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14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Sahrah</a:t>
            </a:r>
            <a:r>
              <a:rPr lang="en-US" sz="14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  442003298</a:t>
            </a:r>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pic>
        <p:nvPicPr>
          <p:cNvPr id="15" name="Picture 14" descr="A yellow and blue text on a red background&#10;&#10;Description automatically generated">
            <a:extLst>
              <a:ext uri="{FF2B5EF4-FFF2-40B4-BE49-F238E27FC236}">
                <a16:creationId xmlns:a16="http://schemas.microsoft.com/office/drawing/2014/main" id="{DB9EA24C-09E2-BBC3-0F7E-2EDB45D8357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701686" y="486494"/>
            <a:ext cx="2788628" cy="2436044"/>
          </a:xfrm>
          <a:prstGeom prst="rect">
            <a:avLst/>
          </a:prstGeom>
        </p:spPr>
      </p:pic>
    </p:spTree>
    <p:extLst>
      <p:ext uri="{BB962C8B-B14F-4D97-AF65-F5344CB8AC3E}">
        <p14:creationId xmlns:p14="http://schemas.microsoft.com/office/powerpoint/2010/main" val="2366878884"/>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4">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879465" y="384148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813083" y="379052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1">
            <a:extLst>
              <a:ext uri="{28A0092B-C50C-407E-A947-70E740481C1C}">
                <a14:useLocalDpi xmlns:a14="http://schemas.microsoft.com/office/drawing/2010/main" val="0"/>
              </a:ext>
              <a:ext uri="{837473B0-CC2E-450A-ABE3-18F120FF3D39}">
                <a1611:picAttrSrcUrl xmlns:a1611="http://schemas.microsoft.com/office/drawing/2016/11/main" r:id="rId12"/>
              </a:ext>
            </a:extLst>
          </a:blip>
          <a:stretch>
            <a:fillRect/>
          </a:stretch>
        </p:blipFill>
        <p:spPr>
          <a:xfrm>
            <a:off x="7539618" y="-857915"/>
            <a:ext cx="6876661" cy="7725747"/>
          </a:xfrm>
          <a:prstGeom prst="rect">
            <a:avLst/>
          </a:prstGeom>
        </p:spPr>
      </p:pic>
      <p:sp>
        <p:nvSpPr>
          <p:cNvPr id="3" name="Oval 2">
            <a:extLst>
              <a:ext uri="{FF2B5EF4-FFF2-40B4-BE49-F238E27FC236}">
                <a16:creationId xmlns:a16="http://schemas.microsoft.com/office/drawing/2014/main" id="{BC389A25-F952-11DA-9C74-DB5841824719}"/>
              </a:ext>
            </a:extLst>
          </p:cNvPr>
          <p:cNvSpPr/>
          <p:nvPr/>
        </p:nvSpPr>
        <p:spPr>
          <a:xfrm>
            <a:off x="10920336" y="4042390"/>
            <a:ext cx="115223" cy="126919"/>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Oval 5">
            <a:extLst>
              <a:ext uri="{FF2B5EF4-FFF2-40B4-BE49-F238E27FC236}">
                <a16:creationId xmlns:a16="http://schemas.microsoft.com/office/drawing/2014/main" id="{08B6A05D-F3FE-4DBE-770F-EF428BCB6A52}"/>
              </a:ext>
            </a:extLst>
          </p:cNvPr>
          <p:cNvSpPr/>
          <p:nvPr/>
        </p:nvSpPr>
        <p:spPr>
          <a:xfrm>
            <a:off x="9891298" y="3091058"/>
            <a:ext cx="697393" cy="69310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21DABB73-22D1-AF23-554D-914C90B7BB41}"/>
              </a:ext>
            </a:extLst>
          </p:cNvPr>
          <p:cNvSpPr/>
          <p:nvPr/>
        </p:nvSpPr>
        <p:spPr>
          <a:xfrm>
            <a:off x="10588691" y="3696425"/>
            <a:ext cx="331645" cy="345965"/>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33" name="Group 32">
            <a:extLst>
              <a:ext uri="{FF2B5EF4-FFF2-40B4-BE49-F238E27FC236}">
                <a16:creationId xmlns:a16="http://schemas.microsoft.com/office/drawing/2014/main" id="{BFE7CE48-521F-062B-B41B-64975EF91384}"/>
              </a:ext>
            </a:extLst>
          </p:cNvPr>
          <p:cNvGrpSpPr/>
          <p:nvPr/>
        </p:nvGrpSpPr>
        <p:grpSpPr>
          <a:xfrm>
            <a:off x="2483621" y="223234"/>
            <a:ext cx="7233495" cy="6476418"/>
            <a:chOff x="2315408" y="61861"/>
            <a:chExt cx="7233495" cy="6476418"/>
          </a:xfrm>
        </p:grpSpPr>
        <p:sp>
          <p:nvSpPr>
            <p:cNvPr id="28" name="Oval 27">
              <a:extLst>
                <a:ext uri="{FF2B5EF4-FFF2-40B4-BE49-F238E27FC236}">
                  <a16:creationId xmlns:a16="http://schemas.microsoft.com/office/drawing/2014/main" id="{1B1649DD-42FA-0793-E1F8-0B6D5D6ABECF}"/>
                </a:ext>
              </a:extLst>
            </p:cNvPr>
            <p:cNvSpPr/>
            <p:nvPr/>
          </p:nvSpPr>
          <p:spPr>
            <a:xfrm>
              <a:off x="8150227" y="1837940"/>
              <a:ext cx="1398676" cy="145374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030E3EF2-7915-040C-3EA3-316B5395900C}"/>
                </a:ext>
              </a:extLst>
            </p:cNvPr>
            <p:cNvSpPr/>
            <p:nvPr/>
          </p:nvSpPr>
          <p:spPr>
            <a:xfrm>
              <a:off x="7888930" y="3196570"/>
              <a:ext cx="1631074" cy="1666722"/>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58614777-B4F7-EF6F-36B8-5711709A1DA7}"/>
                </a:ext>
              </a:extLst>
            </p:cNvPr>
            <p:cNvGrpSpPr/>
            <p:nvPr/>
          </p:nvGrpSpPr>
          <p:grpSpPr>
            <a:xfrm>
              <a:off x="2315408" y="61861"/>
              <a:ext cx="7127350" cy="6476418"/>
              <a:chOff x="2315408" y="61861"/>
              <a:chExt cx="7127350" cy="6476418"/>
            </a:xfrm>
          </p:grpSpPr>
          <p:sp>
            <p:nvSpPr>
              <p:cNvPr id="2" name="TextBox 1">
                <a:extLst>
                  <a:ext uri="{FF2B5EF4-FFF2-40B4-BE49-F238E27FC236}">
                    <a16:creationId xmlns:a16="http://schemas.microsoft.com/office/drawing/2014/main" id="{E5A4BFAF-2772-2C73-9DA5-B128643ECC47}"/>
                  </a:ext>
                </a:extLst>
              </p:cNvPr>
              <p:cNvSpPr txBox="1"/>
              <p:nvPr/>
            </p:nvSpPr>
            <p:spPr>
              <a:xfrm>
                <a:off x="3691746" y="1487937"/>
                <a:ext cx="4808507"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Today, our main character, </a:t>
                </a:r>
                <a:r>
                  <a:rPr kumimoji="0" lang="en-US" sz="24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will share his story with you.</a:t>
                </a:r>
                <a:endParaRPr lang="en-US" dirty="0"/>
              </a:p>
            </p:txBody>
          </p:sp>
          <p:sp>
            <p:nvSpPr>
              <p:cNvPr id="8" name="Rectangle 7">
                <a:extLst>
                  <a:ext uri="{FF2B5EF4-FFF2-40B4-BE49-F238E27FC236}">
                    <a16:creationId xmlns:a16="http://schemas.microsoft.com/office/drawing/2014/main" id="{EA03E021-23D8-169C-F236-3DC4CCDF1D08}"/>
                  </a:ext>
                </a:extLst>
              </p:cNvPr>
              <p:cNvSpPr/>
              <p:nvPr/>
            </p:nvSpPr>
            <p:spPr>
              <a:xfrm>
                <a:off x="2923298" y="708628"/>
                <a:ext cx="5956167" cy="529709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DB8431DA-8C51-95AA-CBA3-506A832A11C5}"/>
                  </a:ext>
                </a:extLst>
              </p:cNvPr>
              <p:cNvSpPr/>
              <p:nvPr/>
            </p:nvSpPr>
            <p:spPr>
              <a:xfrm>
                <a:off x="2368873" y="61861"/>
                <a:ext cx="1509881" cy="1559883"/>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Oval 11">
                <a:extLst>
                  <a:ext uri="{FF2B5EF4-FFF2-40B4-BE49-F238E27FC236}">
                    <a16:creationId xmlns:a16="http://schemas.microsoft.com/office/drawing/2014/main" id="{BD7AEEB2-579E-518A-D95B-5DFBF177E612}"/>
                  </a:ext>
                </a:extLst>
              </p:cNvPr>
              <p:cNvSpPr/>
              <p:nvPr/>
            </p:nvSpPr>
            <p:spPr>
              <a:xfrm>
                <a:off x="2422601" y="1487937"/>
                <a:ext cx="1748394" cy="1777777"/>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Oval 12">
                <a:extLst>
                  <a:ext uri="{FF2B5EF4-FFF2-40B4-BE49-F238E27FC236}">
                    <a16:creationId xmlns:a16="http://schemas.microsoft.com/office/drawing/2014/main" id="{A2E22F4A-69C8-A233-7B98-83814D57A8C0}"/>
                  </a:ext>
                </a:extLst>
              </p:cNvPr>
              <p:cNvSpPr/>
              <p:nvPr/>
            </p:nvSpPr>
            <p:spPr>
              <a:xfrm>
                <a:off x="2351259" y="3146218"/>
                <a:ext cx="1583301"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56C6BF4-C81C-76CD-2DEE-84176E66883B}"/>
                  </a:ext>
                </a:extLst>
              </p:cNvPr>
              <p:cNvSpPr/>
              <p:nvPr/>
            </p:nvSpPr>
            <p:spPr>
              <a:xfrm>
                <a:off x="2315408" y="4704272"/>
                <a:ext cx="1576189" cy="162736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C0C5C15-C047-E7A3-8675-E564E96868E7}"/>
                  </a:ext>
                </a:extLst>
              </p:cNvPr>
              <p:cNvSpPr/>
              <p:nvPr/>
            </p:nvSpPr>
            <p:spPr>
              <a:xfrm>
                <a:off x="3660657" y="103672"/>
                <a:ext cx="1632079"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73400C7-AB2B-B639-22C6-10F35BB78494}"/>
                  </a:ext>
                </a:extLst>
              </p:cNvPr>
              <p:cNvSpPr/>
              <p:nvPr/>
            </p:nvSpPr>
            <p:spPr>
              <a:xfrm>
                <a:off x="5069596" y="145668"/>
                <a:ext cx="1683597" cy="1651017"/>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B6AE4E3C-27CC-7F81-49BB-CB9FE709C209}"/>
                  </a:ext>
                </a:extLst>
              </p:cNvPr>
              <p:cNvSpPr/>
              <p:nvPr/>
            </p:nvSpPr>
            <p:spPr>
              <a:xfrm>
                <a:off x="6647899" y="168532"/>
                <a:ext cx="1583301" cy="1575399"/>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1499E4AC-AA67-DC46-FCCA-3CE83A79C627}"/>
                  </a:ext>
                </a:extLst>
              </p:cNvPr>
              <p:cNvSpPr/>
              <p:nvPr/>
            </p:nvSpPr>
            <p:spPr>
              <a:xfrm>
                <a:off x="3637054" y="4937601"/>
                <a:ext cx="1576188" cy="1559883"/>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66BEADB9-DF22-2BE8-359A-316DD3A72DDB}"/>
                  </a:ext>
                </a:extLst>
              </p:cNvPr>
              <p:cNvSpPr/>
              <p:nvPr/>
            </p:nvSpPr>
            <p:spPr>
              <a:xfrm>
                <a:off x="5088130" y="5022361"/>
                <a:ext cx="1461175" cy="1475261"/>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F7DAEA43-2566-3B1A-A460-981517EC3F3C}"/>
                  </a:ext>
                </a:extLst>
              </p:cNvPr>
              <p:cNvSpPr/>
              <p:nvPr/>
            </p:nvSpPr>
            <p:spPr>
              <a:xfrm>
                <a:off x="6459401" y="5071552"/>
                <a:ext cx="1509881" cy="1466727"/>
              </a:xfrm>
              <a:prstGeom prst="ellipse">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Oval 25">
                <a:extLst>
                  <a:ext uri="{FF2B5EF4-FFF2-40B4-BE49-F238E27FC236}">
                    <a16:creationId xmlns:a16="http://schemas.microsoft.com/office/drawing/2014/main" id="{C77561C0-7B1E-599D-34BE-64612E23F78C}"/>
                  </a:ext>
                </a:extLst>
              </p:cNvPr>
              <p:cNvSpPr/>
              <p:nvPr/>
            </p:nvSpPr>
            <p:spPr>
              <a:xfrm>
                <a:off x="7776784" y="327440"/>
                <a:ext cx="1665974"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A6AEE46C-26A2-E89A-3442-6CAF8EC03A91}"/>
                  </a:ext>
                </a:extLst>
              </p:cNvPr>
              <p:cNvSpPr/>
              <p:nvPr/>
            </p:nvSpPr>
            <p:spPr>
              <a:xfrm>
                <a:off x="7666426" y="4632326"/>
                <a:ext cx="1594848" cy="167211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custDataLst>
      <p:tags r:id="rId1"/>
    </p:custDataLst>
    <p:extLst>
      <p:ext uri="{BB962C8B-B14F-4D97-AF65-F5344CB8AC3E}">
        <p14:creationId xmlns:p14="http://schemas.microsoft.com/office/powerpoint/2010/main" val="316065195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fade">
                                      <p:cBhvr>
                                        <p:cTn id="1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6">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879465" y="384148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813083" y="379052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3">
            <a:extLst>
              <a:ext uri="{28A0092B-C50C-407E-A947-70E740481C1C}">
                <a14:useLocalDpi xmlns:a14="http://schemas.microsoft.com/office/drawing/2010/main" val="0"/>
              </a:ext>
              <a:ext uri="{837473B0-CC2E-450A-ABE3-18F120FF3D39}">
                <a1611:picAttrSrcUrl xmlns:a1611="http://schemas.microsoft.com/office/drawing/2016/11/main" r:id="rId14"/>
              </a:ext>
            </a:extLst>
          </a:blip>
          <a:stretch>
            <a:fillRect/>
          </a:stretch>
        </p:blipFill>
        <p:spPr>
          <a:xfrm>
            <a:off x="7539618" y="-857915"/>
            <a:ext cx="6876661" cy="7725747"/>
          </a:xfrm>
          <a:prstGeom prst="rect">
            <a:avLst/>
          </a:prstGeom>
        </p:spPr>
      </p:pic>
      <p:sp>
        <p:nvSpPr>
          <p:cNvPr id="3" name="Oval 2">
            <a:extLst>
              <a:ext uri="{FF2B5EF4-FFF2-40B4-BE49-F238E27FC236}">
                <a16:creationId xmlns:a16="http://schemas.microsoft.com/office/drawing/2014/main" id="{BC389A25-F952-11DA-9C74-DB5841824719}"/>
              </a:ext>
            </a:extLst>
          </p:cNvPr>
          <p:cNvSpPr/>
          <p:nvPr/>
        </p:nvSpPr>
        <p:spPr>
          <a:xfrm>
            <a:off x="10920336" y="4042390"/>
            <a:ext cx="115223" cy="126919"/>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Oval 5">
            <a:extLst>
              <a:ext uri="{FF2B5EF4-FFF2-40B4-BE49-F238E27FC236}">
                <a16:creationId xmlns:a16="http://schemas.microsoft.com/office/drawing/2014/main" id="{08B6A05D-F3FE-4DBE-770F-EF428BCB6A52}"/>
              </a:ext>
            </a:extLst>
          </p:cNvPr>
          <p:cNvSpPr/>
          <p:nvPr/>
        </p:nvSpPr>
        <p:spPr>
          <a:xfrm>
            <a:off x="9891298" y="3091058"/>
            <a:ext cx="697393" cy="69310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21DABB73-22D1-AF23-554D-914C90B7BB41}"/>
              </a:ext>
            </a:extLst>
          </p:cNvPr>
          <p:cNvSpPr/>
          <p:nvPr/>
        </p:nvSpPr>
        <p:spPr>
          <a:xfrm>
            <a:off x="10588691" y="3696425"/>
            <a:ext cx="331645" cy="345965"/>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33" name="Group 32">
            <a:extLst>
              <a:ext uri="{FF2B5EF4-FFF2-40B4-BE49-F238E27FC236}">
                <a16:creationId xmlns:a16="http://schemas.microsoft.com/office/drawing/2014/main" id="{BFE7CE48-521F-062B-B41B-64975EF91384}"/>
              </a:ext>
            </a:extLst>
          </p:cNvPr>
          <p:cNvGrpSpPr/>
          <p:nvPr/>
        </p:nvGrpSpPr>
        <p:grpSpPr>
          <a:xfrm>
            <a:off x="2483621" y="223234"/>
            <a:ext cx="7233495" cy="6476418"/>
            <a:chOff x="2315408" y="61861"/>
            <a:chExt cx="7233495" cy="6476418"/>
          </a:xfrm>
        </p:grpSpPr>
        <p:sp>
          <p:nvSpPr>
            <p:cNvPr id="28" name="Oval 27">
              <a:extLst>
                <a:ext uri="{FF2B5EF4-FFF2-40B4-BE49-F238E27FC236}">
                  <a16:creationId xmlns:a16="http://schemas.microsoft.com/office/drawing/2014/main" id="{1B1649DD-42FA-0793-E1F8-0B6D5D6ABECF}"/>
                </a:ext>
              </a:extLst>
            </p:cNvPr>
            <p:cNvSpPr/>
            <p:nvPr/>
          </p:nvSpPr>
          <p:spPr>
            <a:xfrm>
              <a:off x="8150227" y="1837940"/>
              <a:ext cx="1398676" cy="145374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030E3EF2-7915-040C-3EA3-316B5395900C}"/>
                </a:ext>
              </a:extLst>
            </p:cNvPr>
            <p:cNvSpPr/>
            <p:nvPr/>
          </p:nvSpPr>
          <p:spPr>
            <a:xfrm>
              <a:off x="7888930" y="3196570"/>
              <a:ext cx="1631074" cy="1666722"/>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58614777-B4F7-EF6F-36B8-5711709A1DA7}"/>
                </a:ext>
              </a:extLst>
            </p:cNvPr>
            <p:cNvGrpSpPr/>
            <p:nvPr/>
          </p:nvGrpSpPr>
          <p:grpSpPr>
            <a:xfrm>
              <a:off x="2315408" y="61861"/>
              <a:ext cx="7127350" cy="6476418"/>
              <a:chOff x="2315408" y="61861"/>
              <a:chExt cx="7127350" cy="6476418"/>
            </a:xfrm>
          </p:grpSpPr>
          <p:sp>
            <p:nvSpPr>
              <p:cNvPr id="2" name="TextBox 1">
                <a:extLst>
                  <a:ext uri="{FF2B5EF4-FFF2-40B4-BE49-F238E27FC236}">
                    <a16:creationId xmlns:a16="http://schemas.microsoft.com/office/drawing/2014/main" id="{E5A4BFAF-2772-2C73-9DA5-B128643ECC47}"/>
                  </a:ext>
                </a:extLst>
              </p:cNvPr>
              <p:cNvSpPr txBox="1"/>
              <p:nvPr/>
            </p:nvSpPr>
            <p:spPr>
              <a:xfrm>
                <a:off x="3691746" y="1487937"/>
                <a:ext cx="4808507"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Today, our main character, </a:t>
                </a:r>
                <a:r>
                  <a:rPr kumimoji="0" lang="en-US" sz="24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will share his story with you.</a:t>
                </a:r>
                <a:endParaRPr lang="en-US" dirty="0"/>
              </a:p>
            </p:txBody>
          </p:sp>
          <p:sp>
            <p:nvSpPr>
              <p:cNvPr id="8" name="Rectangle 7">
                <a:extLst>
                  <a:ext uri="{FF2B5EF4-FFF2-40B4-BE49-F238E27FC236}">
                    <a16:creationId xmlns:a16="http://schemas.microsoft.com/office/drawing/2014/main" id="{EA03E021-23D8-169C-F236-3DC4CCDF1D08}"/>
                  </a:ext>
                </a:extLst>
              </p:cNvPr>
              <p:cNvSpPr/>
              <p:nvPr/>
            </p:nvSpPr>
            <p:spPr>
              <a:xfrm>
                <a:off x="2923298" y="708628"/>
                <a:ext cx="5956167" cy="529709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DB8431DA-8C51-95AA-CBA3-506A832A11C5}"/>
                  </a:ext>
                </a:extLst>
              </p:cNvPr>
              <p:cNvSpPr/>
              <p:nvPr/>
            </p:nvSpPr>
            <p:spPr>
              <a:xfrm>
                <a:off x="2368873" y="61861"/>
                <a:ext cx="1509881" cy="1559883"/>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Oval 11">
                <a:extLst>
                  <a:ext uri="{FF2B5EF4-FFF2-40B4-BE49-F238E27FC236}">
                    <a16:creationId xmlns:a16="http://schemas.microsoft.com/office/drawing/2014/main" id="{BD7AEEB2-579E-518A-D95B-5DFBF177E612}"/>
                  </a:ext>
                </a:extLst>
              </p:cNvPr>
              <p:cNvSpPr/>
              <p:nvPr/>
            </p:nvSpPr>
            <p:spPr>
              <a:xfrm>
                <a:off x="2422601" y="1487937"/>
                <a:ext cx="1748394" cy="1777777"/>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Oval 12">
                <a:extLst>
                  <a:ext uri="{FF2B5EF4-FFF2-40B4-BE49-F238E27FC236}">
                    <a16:creationId xmlns:a16="http://schemas.microsoft.com/office/drawing/2014/main" id="{A2E22F4A-69C8-A233-7B98-83814D57A8C0}"/>
                  </a:ext>
                </a:extLst>
              </p:cNvPr>
              <p:cNvSpPr/>
              <p:nvPr/>
            </p:nvSpPr>
            <p:spPr>
              <a:xfrm>
                <a:off x="2351259" y="3146218"/>
                <a:ext cx="1583301"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56C6BF4-C81C-76CD-2DEE-84176E66883B}"/>
                  </a:ext>
                </a:extLst>
              </p:cNvPr>
              <p:cNvSpPr/>
              <p:nvPr/>
            </p:nvSpPr>
            <p:spPr>
              <a:xfrm>
                <a:off x="2315408" y="4704272"/>
                <a:ext cx="1576189" cy="162736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C0C5C15-C047-E7A3-8675-E564E96868E7}"/>
                  </a:ext>
                </a:extLst>
              </p:cNvPr>
              <p:cNvSpPr/>
              <p:nvPr/>
            </p:nvSpPr>
            <p:spPr>
              <a:xfrm>
                <a:off x="3660657" y="103672"/>
                <a:ext cx="1632079"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73400C7-AB2B-B639-22C6-10F35BB78494}"/>
                  </a:ext>
                </a:extLst>
              </p:cNvPr>
              <p:cNvSpPr/>
              <p:nvPr/>
            </p:nvSpPr>
            <p:spPr>
              <a:xfrm>
                <a:off x="5069596" y="145668"/>
                <a:ext cx="1683597" cy="1651017"/>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B6AE4E3C-27CC-7F81-49BB-CB9FE709C209}"/>
                  </a:ext>
                </a:extLst>
              </p:cNvPr>
              <p:cNvSpPr/>
              <p:nvPr/>
            </p:nvSpPr>
            <p:spPr>
              <a:xfrm>
                <a:off x="6647899" y="168532"/>
                <a:ext cx="1583301" cy="1575399"/>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1499E4AC-AA67-DC46-FCCA-3CE83A79C627}"/>
                  </a:ext>
                </a:extLst>
              </p:cNvPr>
              <p:cNvSpPr/>
              <p:nvPr/>
            </p:nvSpPr>
            <p:spPr>
              <a:xfrm>
                <a:off x="3637054" y="4937601"/>
                <a:ext cx="1576188" cy="1559883"/>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66BEADB9-DF22-2BE8-359A-316DD3A72DDB}"/>
                  </a:ext>
                </a:extLst>
              </p:cNvPr>
              <p:cNvSpPr/>
              <p:nvPr/>
            </p:nvSpPr>
            <p:spPr>
              <a:xfrm>
                <a:off x="5088130" y="5022361"/>
                <a:ext cx="1461175" cy="1475261"/>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F7DAEA43-2566-3B1A-A460-981517EC3F3C}"/>
                  </a:ext>
                </a:extLst>
              </p:cNvPr>
              <p:cNvSpPr/>
              <p:nvPr/>
            </p:nvSpPr>
            <p:spPr>
              <a:xfrm>
                <a:off x="6459401" y="5071552"/>
                <a:ext cx="1509881" cy="1466727"/>
              </a:xfrm>
              <a:prstGeom prst="ellipse">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Oval 25">
                <a:extLst>
                  <a:ext uri="{FF2B5EF4-FFF2-40B4-BE49-F238E27FC236}">
                    <a16:creationId xmlns:a16="http://schemas.microsoft.com/office/drawing/2014/main" id="{C77561C0-7B1E-599D-34BE-64612E23F78C}"/>
                  </a:ext>
                </a:extLst>
              </p:cNvPr>
              <p:cNvSpPr/>
              <p:nvPr/>
            </p:nvSpPr>
            <p:spPr>
              <a:xfrm>
                <a:off x="7776784" y="327440"/>
                <a:ext cx="1665974"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A6AEE46C-26A2-E89A-3442-6CAF8EC03A91}"/>
                  </a:ext>
                </a:extLst>
              </p:cNvPr>
              <p:cNvSpPr/>
              <p:nvPr/>
            </p:nvSpPr>
            <p:spPr>
              <a:xfrm>
                <a:off x="7666426" y="4632326"/>
                <a:ext cx="1594848" cy="167211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34" name="CG project">
            <a:hlinkClick r:id="" action="ppaction://media"/>
            <a:extLst>
              <a:ext uri="{FF2B5EF4-FFF2-40B4-BE49-F238E27FC236}">
                <a16:creationId xmlns:a16="http://schemas.microsoft.com/office/drawing/2014/main" id="{BD7FB5E4-CBF1-63D4-2F21-CC2E0E465EC9}"/>
              </a:ext>
            </a:extLst>
          </p:cNvPr>
          <p:cNvPicPr>
            <a:picLocks noChangeAspect="1"/>
          </p:cNvPicPr>
          <p:nvPr>
            <a:videoFile r:link="rId3"/>
            <p:extLst>
              <p:ext uri="{DAA4B4D4-6D71-4841-9C94-3DE7FCFB9230}">
                <p14:media xmlns:p14="http://schemas.microsoft.com/office/powerpoint/2010/main" r:embed="rId2"/>
              </p:ext>
            </p:extLst>
          </p:nvPr>
        </p:nvPicPr>
        <p:blipFill>
          <a:blip r:embed="rId15"/>
          <a:stretch>
            <a:fillRect/>
          </a:stretch>
        </p:blipFill>
        <p:spPr>
          <a:xfrm>
            <a:off x="3563838" y="915745"/>
            <a:ext cx="5081881" cy="5081881"/>
          </a:xfrm>
          <a:prstGeom prst="rect">
            <a:avLst/>
          </a:prstGeom>
        </p:spPr>
      </p:pic>
    </p:spTree>
    <p:custDataLst>
      <p:tags r:id="rId1"/>
    </p:custDataLst>
    <p:extLst>
      <p:ext uri="{BB962C8B-B14F-4D97-AF65-F5344CB8AC3E}">
        <p14:creationId xmlns:p14="http://schemas.microsoft.com/office/powerpoint/2010/main" val="24339832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413" fill="hold"/>
                                        <p:tgtEl>
                                          <p:spTgt spid="3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4"/>
                </p:tgtEl>
              </p:cMediaNode>
            </p:video>
          </p:childTnLst>
        </p:cTn>
      </p:par>
    </p:tnLst>
  </p:timing>
  <p:extLst>
    <p:ext uri="{E180D4A7-C9FB-4DFB-919C-405C955672EB}">
      <p14:showEvtLst xmlns:p14="http://schemas.microsoft.com/office/powerpoint/2010/main">
        <p14:playEvt time="732" objId="34"/>
        <p14:stopEvt time="71645" objId="34"/>
      </p14:showEvtLst>
    </p:ext>
  </p:extLs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79465" y="384148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13083" y="379052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7539618" y="-857915"/>
            <a:ext cx="6876661" cy="7725747"/>
          </a:xfrm>
          <a:prstGeom prst="rect">
            <a:avLst/>
          </a:prstGeom>
        </p:spPr>
      </p:pic>
      <p:sp>
        <p:nvSpPr>
          <p:cNvPr id="3" name="Oval 2">
            <a:extLst>
              <a:ext uri="{FF2B5EF4-FFF2-40B4-BE49-F238E27FC236}">
                <a16:creationId xmlns:a16="http://schemas.microsoft.com/office/drawing/2014/main" id="{BC389A25-F952-11DA-9C74-DB5841824719}"/>
              </a:ext>
            </a:extLst>
          </p:cNvPr>
          <p:cNvSpPr/>
          <p:nvPr/>
        </p:nvSpPr>
        <p:spPr>
          <a:xfrm>
            <a:off x="10920336" y="4042390"/>
            <a:ext cx="115223" cy="126919"/>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Oval 5">
            <a:extLst>
              <a:ext uri="{FF2B5EF4-FFF2-40B4-BE49-F238E27FC236}">
                <a16:creationId xmlns:a16="http://schemas.microsoft.com/office/drawing/2014/main" id="{08B6A05D-F3FE-4DBE-770F-EF428BCB6A52}"/>
              </a:ext>
            </a:extLst>
          </p:cNvPr>
          <p:cNvSpPr/>
          <p:nvPr/>
        </p:nvSpPr>
        <p:spPr>
          <a:xfrm>
            <a:off x="9891298" y="3091058"/>
            <a:ext cx="697393" cy="69310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21DABB73-22D1-AF23-554D-914C90B7BB41}"/>
              </a:ext>
            </a:extLst>
          </p:cNvPr>
          <p:cNvSpPr/>
          <p:nvPr/>
        </p:nvSpPr>
        <p:spPr>
          <a:xfrm>
            <a:off x="10588691" y="3696425"/>
            <a:ext cx="331645" cy="345965"/>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33" name="Group 32">
            <a:extLst>
              <a:ext uri="{FF2B5EF4-FFF2-40B4-BE49-F238E27FC236}">
                <a16:creationId xmlns:a16="http://schemas.microsoft.com/office/drawing/2014/main" id="{BFE7CE48-521F-062B-B41B-64975EF91384}"/>
              </a:ext>
            </a:extLst>
          </p:cNvPr>
          <p:cNvGrpSpPr/>
          <p:nvPr/>
        </p:nvGrpSpPr>
        <p:grpSpPr>
          <a:xfrm>
            <a:off x="2483621" y="223234"/>
            <a:ext cx="7233495" cy="6476418"/>
            <a:chOff x="2315408" y="61861"/>
            <a:chExt cx="7233495" cy="6476418"/>
          </a:xfrm>
        </p:grpSpPr>
        <p:sp>
          <p:nvSpPr>
            <p:cNvPr id="28" name="Oval 27">
              <a:extLst>
                <a:ext uri="{FF2B5EF4-FFF2-40B4-BE49-F238E27FC236}">
                  <a16:creationId xmlns:a16="http://schemas.microsoft.com/office/drawing/2014/main" id="{1B1649DD-42FA-0793-E1F8-0B6D5D6ABECF}"/>
                </a:ext>
              </a:extLst>
            </p:cNvPr>
            <p:cNvSpPr/>
            <p:nvPr/>
          </p:nvSpPr>
          <p:spPr>
            <a:xfrm>
              <a:off x="8150227" y="1837940"/>
              <a:ext cx="1398676" cy="145374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030E3EF2-7915-040C-3EA3-316B5395900C}"/>
                </a:ext>
              </a:extLst>
            </p:cNvPr>
            <p:cNvSpPr/>
            <p:nvPr/>
          </p:nvSpPr>
          <p:spPr>
            <a:xfrm>
              <a:off x="7888930" y="3196570"/>
              <a:ext cx="1631074" cy="1666722"/>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58614777-B4F7-EF6F-36B8-5711709A1DA7}"/>
                </a:ext>
              </a:extLst>
            </p:cNvPr>
            <p:cNvGrpSpPr/>
            <p:nvPr/>
          </p:nvGrpSpPr>
          <p:grpSpPr>
            <a:xfrm>
              <a:off x="2315408" y="61861"/>
              <a:ext cx="7127350" cy="6476418"/>
              <a:chOff x="2315408" y="61861"/>
              <a:chExt cx="7127350" cy="6476418"/>
            </a:xfrm>
          </p:grpSpPr>
          <p:sp>
            <p:nvSpPr>
              <p:cNvPr id="2" name="TextBox 1">
                <a:extLst>
                  <a:ext uri="{FF2B5EF4-FFF2-40B4-BE49-F238E27FC236}">
                    <a16:creationId xmlns:a16="http://schemas.microsoft.com/office/drawing/2014/main" id="{E5A4BFAF-2772-2C73-9DA5-B128643ECC47}"/>
                  </a:ext>
                </a:extLst>
              </p:cNvPr>
              <p:cNvSpPr txBox="1"/>
              <p:nvPr/>
            </p:nvSpPr>
            <p:spPr>
              <a:xfrm>
                <a:off x="3691746" y="1487937"/>
                <a:ext cx="4808507"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Today, our main character, </a:t>
                </a:r>
                <a:r>
                  <a:rPr kumimoji="0" lang="en-US" sz="24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will share his story with you.</a:t>
                </a:r>
                <a:endParaRPr lang="en-US" dirty="0"/>
              </a:p>
            </p:txBody>
          </p:sp>
          <p:sp>
            <p:nvSpPr>
              <p:cNvPr id="8" name="Rectangle 7">
                <a:extLst>
                  <a:ext uri="{FF2B5EF4-FFF2-40B4-BE49-F238E27FC236}">
                    <a16:creationId xmlns:a16="http://schemas.microsoft.com/office/drawing/2014/main" id="{EA03E021-23D8-169C-F236-3DC4CCDF1D08}"/>
                  </a:ext>
                </a:extLst>
              </p:cNvPr>
              <p:cNvSpPr/>
              <p:nvPr/>
            </p:nvSpPr>
            <p:spPr>
              <a:xfrm>
                <a:off x="2923298" y="708628"/>
                <a:ext cx="5956167" cy="529709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DB8431DA-8C51-95AA-CBA3-506A832A11C5}"/>
                  </a:ext>
                </a:extLst>
              </p:cNvPr>
              <p:cNvSpPr/>
              <p:nvPr/>
            </p:nvSpPr>
            <p:spPr>
              <a:xfrm>
                <a:off x="2368873" y="61861"/>
                <a:ext cx="1509881" cy="1559883"/>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Oval 11">
                <a:extLst>
                  <a:ext uri="{FF2B5EF4-FFF2-40B4-BE49-F238E27FC236}">
                    <a16:creationId xmlns:a16="http://schemas.microsoft.com/office/drawing/2014/main" id="{BD7AEEB2-579E-518A-D95B-5DFBF177E612}"/>
                  </a:ext>
                </a:extLst>
              </p:cNvPr>
              <p:cNvSpPr/>
              <p:nvPr/>
            </p:nvSpPr>
            <p:spPr>
              <a:xfrm>
                <a:off x="2422601" y="1487937"/>
                <a:ext cx="1748394" cy="1777777"/>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Oval 12">
                <a:extLst>
                  <a:ext uri="{FF2B5EF4-FFF2-40B4-BE49-F238E27FC236}">
                    <a16:creationId xmlns:a16="http://schemas.microsoft.com/office/drawing/2014/main" id="{A2E22F4A-69C8-A233-7B98-83814D57A8C0}"/>
                  </a:ext>
                </a:extLst>
              </p:cNvPr>
              <p:cNvSpPr/>
              <p:nvPr/>
            </p:nvSpPr>
            <p:spPr>
              <a:xfrm>
                <a:off x="2351259" y="3146218"/>
                <a:ext cx="1583301"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56C6BF4-C81C-76CD-2DEE-84176E66883B}"/>
                  </a:ext>
                </a:extLst>
              </p:cNvPr>
              <p:cNvSpPr/>
              <p:nvPr/>
            </p:nvSpPr>
            <p:spPr>
              <a:xfrm>
                <a:off x="2315408" y="4704272"/>
                <a:ext cx="1576189" cy="162736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C0C5C15-C047-E7A3-8675-E564E96868E7}"/>
                  </a:ext>
                </a:extLst>
              </p:cNvPr>
              <p:cNvSpPr/>
              <p:nvPr/>
            </p:nvSpPr>
            <p:spPr>
              <a:xfrm>
                <a:off x="3660657" y="103672"/>
                <a:ext cx="1632079"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73400C7-AB2B-B639-22C6-10F35BB78494}"/>
                  </a:ext>
                </a:extLst>
              </p:cNvPr>
              <p:cNvSpPr/>
              <p:nvPr/>
            </p:nvSpPr>
            <p:spPr>
              <a:xfrm>
                <a:off x="5069596" y="145668"/>
                <a:ext cx="1683597" cy="1651017"/>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B6AE4E3C-27CC-7F81-49BB-CB9FE709C209}"/>
                  </a:ext>
                </a:extLst>
              </p:cNvPr>
              <p:cNvSpPr/>
              <p:nvPr/>
            </p:nvSpPr>
            <p:spPr>
              <a:xfrm>
                <a:off x="6647899" y="168532"/>
                <a:ext cx="1583301" cy="1575399"/>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1499E4AC-AA67-DC46-FCCA-3CE83A79C627}"/>
                  </a:ext>
                </a:extLst>
              </p:cNvPr>
              <p:cNvSpPr/>
              <p:nvPr/>
            </p:nvSpPr>
            <p:spPr>
              <a:xfrm>
                <a:off x="3637054" y="4937601"/>
                <a:ext cx="1576188" cy="1559883"/>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66BEADB9-DF22-2BE8-359A-316DD3A72DDB}"/>
                  </a:ext>
                </a:extLst>
              </p:cNvPr>
              <p:cNvSpPr/>
              <p:nvPr/>
            </p:nvSpPr>
            <p:spPr>
              <a:xfrm>
                <a:off x="5088130" y="5022361"/>
                <a:ext cx="1461175" cy="1475261"/>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F7DAEA43-2566-3B1A-A460-981517EC3F3C}"/>
                  </a:ext>
                </a:extLst>
              </p:cNvPr>
              <p:cNvSpPr/>
              <p:nvPr/>
            </p:nvSpPr>
            <p:spPr>
              <a:xfrm>
                <a:off x="6459401" y="5071552"/>
                <a:ext cx="1509881" cy="1466727"/>
              </a:xfrm>
              <a:prstGeom prst="ellipse">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Oval 25">
                <a:extLst>
                  <a:ext uri="{FF2B5EF4-FFF2-40B4-BE49-F238E27FC236}">
                    <a16:creationId xmlns:a16="http://schemas.microsoft.com/office/drawing/2014/main" id="{C77561C0-7B1E-599D-34BE-64612E23F78C}"/>
                  </a:ext>
                </a:extLst>
              </p:cNvPr>
              <p:cNvSpPr/>
              <p:nvPr/>
            </p:nvSpPr>
            <p:spPr>
              <a:xfrm>
                <a:off x="7776784" y="327440"/>
                <a:ext cx="1665974"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A6AEE46C-26A2-E89A-3442-6CAF8EC03A91}"/>
                  </a:ext>
                </a:extLst>
              </p:cNvPr>
              <p:cNvSpPr/>
              <p:nvPr/>
            </p:nvSpPr>
            <p:spPr>
              <a:xfrm>
                <a:off x="7666426" y="4632326"/>
                <a:ext cx="1594848" cy="167211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5" name="TextBox 4">
            <a:extLst>
              <a:ext uri="{FF2B5EF4-FFF2-40B4-BE49-F238E27FC236}">
                <a16:creationId xmlns:a16="http://schemas.microsoft.com/office/drawing/2014/main" id="{002CB389-4312-4302-D4C8-5E1DFB4C11D4}"/>
              </a:ext>
            </a:extLst>
          </p:cNvPr>
          <p:cNvSpPr txBox="1"/>
          <p:nvPr/>
        </p:nvSpPr>
        <p:spPr>
          <a:xfrm>
            <a:off x="3465011" y="2312959"/>
            <a:ext cx="5262531" cy="1569660"/>
          </a:xfrm>
          <a:prstGeom prst="rect">
            <a:avLst/>
          </a:prstGeom>
          <a:noFill/>
        </p:spPr>
        <p:txBody>
          <a:bodyPr wrap="square">
            <a:spAutoFit/>
          </a:bodyPr>
          <a:lstStyle/>
          <a:p>
            <a:pPr algn="ctr"/>
            <a:r>
              <a:rPr kumimoji="0" lang="en-US" sz="32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As a wise toy once said, friendships last 'To Infinity and Beyond!'.</a:t>
            </a:r>
            <a:endParaRPr lang="en-US" sz="2400" dirty="0"/>
          </a:p>
        </p:txBody>
      </p:sp>
    </p:spTree>
    <p:extLst>
      <p:ext uri="{BB962C8B-B14F-4D97-AF65-F5344CB8AC3E}">
        <p14:creationId xmlns:p14="http://schemas.microsoft.com/office/powerpoint/2010/main" val="28759497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dirty="0"/>
          </a:p>
        </p:txBody>
      </p:sp>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79465" y="384148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13083" y="379052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7539618" y="-857915"/>
            <a:ext cx="6876661" cy="7725747"/>
          </a:xfrm>
          <a:prstGeom prst="rect">
            <a:avLst/>
          </a:prstGeom>
        </p:spPr>
      </p:pic>
      <p:sp>
        <p:nvSpPr>
          <p:cNvPr id="3" name="Oval 2">
            <a:extLst>
              <a:ext uri="{FF2B5EF4-FFF2-40B4-BE49-F238E27FC236}">
                <a16:creationId xmlns:a16="http://schemas.microsoft.com/office/drawing/2014/main" id="{BC389A25-F952-11DA-9C74-DB5841824719}"/>
              </a:ext>
            </a:extLst>
          </p:cNvPr>
          <p:cNvSpPr/>
          <p:nvPr/>
        </p:nvSpPr>
        <p:spPr>
          <a:xfrm>
            <a:off x="10920336" y="4042390"/>
            <a:ext cx="115223" cy="126919"/>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Oval 5">
            <a:extLst>
              <a:ext uri="{FF2B5EF4-FFF2-40B4-BE49-F238E27FC236}">
                <a16:creationId xmlns:a16="http://schemas.microsoft.com/office/drawing/2014/main" id="{08B6A05D-F3FE-4DBE-770F-EF428BCB6A52}"/>
              </a:ext>
            </a:extLst>
          </p:cNvPr>
          <p:cNvSpPr/>
          <p:nvPr/>
        </p:nvSpPr>
        <p:spPr>
          <a:xfrm>
            <a:off x="9891298" y="3091058"/>
            <a:ext cx="697393" cy="69310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21DABB73-22D1-AF23-554D-914C90B7BB41}"/>
              </a:ext>
            </a:extLst>
          </p:cNvPr>
          <p:cNvSpPr/>
          <p:nvPr/>
        </p:nvSpPr>
        <p:spPr>
          <a:xfrm>
            <a:off x="10588691" y="3696425"/>
            <a:ext cx="331645" cy="345965"/>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33" name="Group 32">
            <a:extLst>
              <a:ext uri="{FF2B5EF4-FFF2-40B4-BE49-F238E27FC236}">
                <a16:creationId xmlns:a16="http://schemas.microsoft.com/office/drawing/2014/main" id="{BFE7CE48-521F-062B-B41B-64975EF91384}"/>
              </a:ext>
            </a:extLst>
          </p:cNvPr>
          <p:cNvGrpSpPr/>
          <p:nvPr/>
        </p:nvGrpSpPr>
        <p:grpSpPr>
          <a:xfrm>
            <a:off x="2483621" y="223234"/>
            <a:ext cx="7233495" cy="6476418"/>
            <a:chOff x="2315408" y="61861"/>
            <a:chExt cx="7233495" cy="6476418"/>
          </a:xfrm>
        </p:grpSpPr>
        <p:sp>
          <p:nvSpPr>
            <p:cNvPr id="28" name="Oval 27">
              <a:extLst>
                <a:ext uri="{FF2B5EF4-FFF2-40B4-BE49-F238E27FC236}">
                  <a16:creationId xmlns:a16="http://schemas.microsoft.com/office/drawing/2014/main" id="{1B1649DD-42FA-0793-E1F8-0B6D5D6ABECF}"/>
                </a:ext>
              </a:extLst>
            </p:cNvPr>
            <p:cNvSpPr/>
            <p:nvPr/>
          </p:nvSpPr>
          <p:spPr>
            <a:xfrm>
              <a:off x="8150227" y="1837940"/>
              <a:ext cx="1398676" cy="145374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030E3EF2-7915-040C-3EA3-316B5395900C}"/>
                </a:ext>
              </a:extLst>
            </p:cNvPr>
            <p:cNvSpPr/>
            <p:nvPr/>
          </p:nvSpPr>
          <p:spPr>
            <a:xfrm>
              <a:off x="7888930" y="3196570"/>
              <a:ext cx="1631074" cy="1666722"/>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58614777-B4F7-EF6F-36B8-5711709A1DA7}"/>
                </a:ext>
              </a:extLst>
            </p:cNvPr>
            <p:cNvGrpSpPr/>
            <p:nvPr/>
          </p:nvGrpSpPr>
          <p:grpSpPr>
            <a:xfrm>
              <a:off x="2315408" y="61861"/>
              <a:ext cx="7127350" cy="6476418"/>
              <a:chOff x="2315408" y="61861"/>
              <a:chExt cx="7127350" cy="6476418"/>
            </a:xfrm>
          </p:grpSpPr>
          <p:sp>
            <p:nvSpPr>
              <p:cNvPr id="2" name="TextBox 1">
                <a:extLst>
                  <a:ext uri="{FF2B5EF4-FFF2-40B4-BE49-F238E27FC236}">
                    <a16:creationId xmlns:a16="http://schemas.microsoft.com/office/drawing/2014/main" id="{E5A4BFAF-2772-2C73-9DA5-B128643ECC47}"/>
                  </a:ext>
                </a:extLst>
              </p:cNvPr>
              <p:cNvSpPr txBox="1"/>
              <p:nvPr/>
            </p:nvSpPr>
            <p:spPr>
              <a:xfrm>
                <a:off x="3691746" y="1487937"/>
                <a:ext cx="4808507"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Today, our main character, </a:t>
                </a:r>
                <a:r>
                  <a:rPr kumimoji="0" lang="en-US" sz="24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will share his story with you.</a:t>
                </a:r>
                <a:endParaRPr lang="en-US" dirty="0"/>
              </a:p>
            </p:txBody>
          </p:sp>
          <p:sp>
            <p:nvSpPr>
              <p:cNvPr id="8" name="Rectangle 7">
                <a:extLst>
                  <a:ext uri="{FF2B5EF4-FFF2-40B4-BE49-F238E27FC236}">
                    <a16:creationId xmlns:a16="http://schemas.microsoft.com/office/drawing/2014/main" id="{EA03E021-23D8-169C-F236-3DC4CCDF1D08}"/>
                  </a:ext>
                </a:extLst>
              </p:cNvPr>
              <p:cNvSpPr/>
              <p:nvPr/>
            </p:nvSpPr>
            <p:spPr>
              <a:xfrm>
                <a:off x="2923298" y="708628"/>
                <a:ext cx="5956167" cy="529709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DB8431DA-8C51-95AA-CBA3-506A832A11C5}"/>
                  </a:ext>
                </a:extLst>
              </p:cNvPr>
              <p:cNvSpPr/>
              <p:nvPr/>
            </p:nvSpPr>
            <p:spPr>
              <a:xfrm>
                <a:off x="2368873" y="61861"/>
                <a:ext cx="1509881" cy="1559883"/>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Oval 11">
                <a:extLst>
                  <a:ext uri="{FF2B5EF4-FFF2-40B4-BE49-F238E27FC236}">
                    <a16:creationId xmlns:a16="http://schemas.microsoft.com/office/drawing/2014/main" id="{BD7AEEB2-579E-518A-D95B-5DFBF177E612}"/>
                  </a:ext>
                </a:extLst>
              </p:cNvPr>
              <p:cNvSpPr/>
              <p:nvPr/>
            </p:nvSpPr>
            <p:spPr>
              <a:xfrm>
                <a:off x="2422601" y="1487937"/>
                <a:ext cx="1748394" cy="1777777"/>
              </a:xfrm>
              <a:prstGeom prst="ellipse">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Oval 12">
                <a:extLst>
                  <a:ext uri="{FF2B5EF4-FFF2-40B4-BE49-F238E27FC236}">
                    <a16:creationId xmlns:a16="http://schemas.microsoft.com/office/drawing/2014/main" id="{A2E22F4A-69C8-A233-7B98-83814D57A8C0}"/>
                  </a:ext>
                </a:extLst>
              </p:cNvPr>
              <p:cNvSpPr/>
              <p:nvPr/>
            </p:nvSpPr>
            <p:spPr>
              <a:xfrm>
                <a:off x="2351259" y="3146218"/>
                <a:ext cx="1583301"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56C6BF4-C81C-76CD-2DEE-84176E66883B}"/>
                  </a:ext>
                </a:extLst>
              </p:cNvPr>
              <p:cNvSpPr/>
              <p:nvPr/>
            </p:nvSpPr>
            <p:spPr>
              <a:xfrm>
                <a:off x="2315408" y="4704272"/>
                <a:ext cx="1576189" cy="162736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C0C5C15-C047-E7A3-8675-E564E96868E7}"/>
                  </a:ext>
                </a:extLst>
              </p:cNvPr>
              <p:cNvSpPr/>
              <p:nvPr/>
            </p:nvSpPr>
            <p:spPr>
              <a:xfrm>
                <a:off x="3660657" y="103672"/>
                <a:ext cx="1632079"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73400C7-AB2B-B639-22C6-10F35BB78494}"/>
                  </a:ext>
                </a:extLst>
              </p:cNvPr>
              <p:cNvSpPr/>
              <p:nvPr/>
            </p:nvSpPr>
            <p:spPr>
              <a:xfrm>
                <a:off x="5069596" y="145668"/>
                <a:ext cx="1683597" cy="1651017"/>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B6AE4E3C-27CC-7F81-49BB-CB9FE709C209}"/>
                  </a:ext>
                </a:extLst>
              </p:cNvPr>
              <p:cNvSpPr/>
              <p:nvPr/>
            </p:nvSpPr>
            <p:spPr>
              <a:xfrm>
                <a:off x="6647899" y="168532"/>
                <a:ext cx="1583301" cy="1575399"/>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1499E4AC-AA67-DC46-FCCA-3CE83A79C627}"/>
                  </a:ext>
                </a:extLst>
              </p:cNvPr>
              <p:cNvSpPr/>
              <p:nvPr/>
            </p:nvSpPr>
            <p:spPr>
              <a:xfrm>
                <a:off x="3637054" y="4937601"/>
                <a:ext cx="1576188" cy="1559883"/>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66BEADB9-DF22-2BE8-359A-316DD3A72DDB}"/>
                  </a:ext>
                </a:extLst>
              </p:cNvPr>
              <p:cNvSpPr/>
              <p:nvPr/>
            </p:nvSpPr>
            <p:spPr>
              <a:xfrm>
                <a:off x="5088130" y="5022361"/>
                <a:ext cx="1461175" cy="1475261"/>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F7DAEA43-2566-3B1A-A460-981517EC3F3C}"/>
                  </a:ext>
                </a:extLst>
              </p:cNvPr>
              <p:cNvSpPr/>
              <p:nvPr/>
            </p:nvSpPr>
            <p:spPr>
              <a:xfrm>
                <a:off x="6459401" y="5071552"/>
                <a:ext cx="1509881" cy="1466727"/>
              </a:xfrm>
              <a:prstGeom prst="ellipse">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Oval 25">
                <a:extLst>
                  <a:ext uri="{FF2B5EF4-FFF2-40B4-BE49-F238E27FC236}">
                    <a16:creationId xmlns:a16="http://schemas.microsoft.com/office/drawing/2014/main" id="{C77561C0-7B1E-599D-34BE-64612E23F78C}"/>
                  </a:ext>
                </a:extLst>
              </p:cNvPr>
              <p:cNvSpPr/>
              <p:nvPr/>
            </p:nvSpPr>
            <p:spPr>
              <a:xfrm>
                <a:off x="7776784" y="327440"/>
                <a:ext cx="1665974" cy="163039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A6AEE46C-26A2-E89A-3442-6CAF8EC03A91}"/>
                  </a:ext>
                </a:extLst>
              </p:cNvPr>
              <p:cNvSpPr/>
              <p:nvPr/>
            </p:nvSpPr>
            <p:spPr>
              <a:xfrm>
                <a:off x="7666426" y="4632326"/>
                <a:ext cx="1594848" cy="167211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5" name="TextBox 4">
            <a:extLst>
              <a:ext uri="{FF2B5EF4-FFF2-40B4-BE49-F238E27FC236}">
                <a16:creationId xmlns:a16="http://schemas.microsoft.com/office/drawing/2014/main" id="{002CB389-4312-4302-D4C8-5E1DFB4C11D4}"/>
              </a:ext>
            </a:extLst>
          </p:cNvPr>
          <p:cNvSpPr txBox="1"/>
          <p:nvPr/>
        </p:nvSpPr>
        <p:spPr>
          <a:xfrm>
            <a:off x="3448341" y="2108882"/>
            <a:ext cx="5262531" cy="2554545"/>
          </a:xfrm>
          <a:prstGeom prst="rect">
            <a:avLst/>
          </a:prstGeom>
          <a:noFill/>
        </p:spPr>
        <p:txBody>
          <a:bodyPr wrap="square">
            <a:spAutoFit/>
          </a:bodyPr>
          <a:lstStyle/>
          <a:p>
            <a:pPr algn="ctr"/>
            <a:r>
              <a:rPr kumimoji="0" lang="en-US" sz="40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Thank you for listening to my story and I hope you enjoyed it!</a:t>
            </a:r>
            <a:endParaRPr lang="en-US" sz="3200" dirty="0"/>
          </a:p>
        </p:txBody>
      </p:sp>
      <p:sp>
        <p:nvSpPr>
          <p:cNvPr id="34" name="TextBox 33">
            <a:extLst>
              <a:ext uri="{FF2B5EF4-FFF2-40B4-BE49-F238E27FC236}">
                <a16:creationId xmlns:a16="http://schemas.microsoft.com/office/drawing/2014/main" id="{8C47A978-FF37-5632-8511-399F33B8B0C1}"/>
              </a:ext>
            </a:extLst>
          </p:cNvPr>
          <p:cNvSpPr txBox="1"/>
          <p:nvPr/>
        </p:nvSpPr>
        <p:spPr>
          <a:xfrm>
            <a:off x="3464732" y="7183765"/>
            <a:ext cx="5262531"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chemeClr val="bg1"/>
                </a:solidFill>
                <a:effectLst/>
                <a:uLnTx/>
                <a:uFillTx/>
                <a:latin typeface="Berlin Sans FB Demi" panose="020E0802020502020306" pitchFamily="34" charset="0"/>
                <a:ea typeface="+mj-ea"/>
                <a:cs typeface="Times New Roman" panose="02020603050405020304" pitchFamily="18" charset="0"/>
              </a:rPr>
              <a:t>Cast:</a:t>
            </a:r>
            <a:endParaRPr lang="en-US" sz="2000" dirty="0">
              <a:solidFill>
                <a:schemeClr val="bg1"/>
              </a:solidFill>
            </a:endParaRPr>
          </a:p>
        </p:txBody>
      </p:sp>
      <p:sp>
        <p:nvSpPr>
          <p:cNvPr id="35" name="TextBox 34">
            <a:extLst>
              <a:ext uri="{FF2B5EF4-FFF2-40B4-BE49-F238E27FC236}">
                <a16:creationId xmlns:a16="http://schemas.microsoft.com/office/drawing/2014/main" id="{D2427808-890D-124B-F32C-8A9F0C4F7E80}"/>
              </a:ext>
            </a:extLst>
          </p:cNvPr>
          <p:cNvSpPr txBox="1"/>
          <p:nvPr/>
        </p:nvSpPr>
        <p:spPr>
          <a:xfrm>
            <a:off x="2189565" y="7721043"/>
            <a:ext cx="7812864" cy="1991186"/>
          </a:xfrm>
          <a:prstGeom prst="rect">
            <a:avLst/>
          </a:prstGeom>
          <a:noFill/>
        </p:spPr>
        <p:txBody>
          <a:bodyPr wrap="square">
            <a:spAutoFit/>
          </a:bodyPr>
          <a:lstStyle/>
          <a:p>
            <a:pPr algn="ctr">
              <a:lnSpc>
                <a:spcPct val="107000"/>
              </a:lnSpc>
              <a:spcAft>
                <a:spcPts val="800"/>
              </a:spcAft>
            </a:pPr>
            <a:r>
              <a:rPr lang="en-US" b="1" dirty="0">
                <a:solidFill>
                  <a:schemeClr val="bg1"/>
                </a:solidFill>
                <a:latin typeface="Berlin Sans FB Demi" panose="020E0802020502020306" pitchFamily="34" charset="0"/>
                <a:ea typeface="+mj-ea"/>
                <a:cs typeface="Times New Roman" panose="02020603050405020304" pitchFamily="18" charset="0"/>
              </a:rPr>
              <a:t>Lotso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Noran</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Almughamisi</a:t>
            </a:r>
            <a:endPar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800"/>
              </a:spcAft>
            </a:pPr>
            <a:r>
              <a:rPr lang="en-US" b="1" dirty="0">
                <a:solidFill>
                  <a:schemeClr val="bg1"/>
                </a:solidFill>
                <a:latin typeface="Berlin Sans FB Demi" panose="020E0802020502020306" pitchFamily="34" charset="0"/>
                <a:ea typeface="+mj-ea"/>
                <a:cs typeface="Times New Roman" panose="02020603050405020304" pitchFamily="18" charset="0"/>
              </a:rPr>
              <a:t>Jessie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Teif</a:t>
            </a: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Alhrbi</a:t>
            </a:r>
            <a:endPar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Woody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Nrdeen</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Sahrah</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endParaRPr lang="en-US" b="1" dirty="0">
              <a:solidFill>
                <a:schemeClr val="bg1"/>
              </a:solidFill>
              <a:latin typeface="Berlin Sans FB Demi" panose="020E0802020502020306" pitchFamily="34" charset="0"/>
              <a:ea typeface="+mj-ea"/>
              <a:cs typeface="Times New Roman" panose="02020603050405020304" pitchFamily="18" charset="0"/>
            </a:endParaRPr>
          </a:p>
          <a:p>
            <a:pPr marL="0" marR="0" algn="ctr">
              <a:lnSpc>
                <a:spcPct val="107000"/>
              </a:lnSpc>
              <a:spcBef>
                <a:spcPts val="0"/>
              </a:spcBef>
              <a:spcAft>
                <a:spcPts val="800"/>
              </a:spcAft>
            </a:pP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Mr. </a:t>
            </a:r>
            <a:r>
              <a:rPr lang="en-US" b="1" kern="100" dirty="0" err="1">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Potatohead</a:t>
            </a: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Aseel Keleeb</a:t>
            </a:r>
          </a:p>
          <a:p>
            <a:pPr marL="0" marR="0" algn="ctr">
              <a:lnSpc>
                <a:spcPct val="107000"/>
              </a:lnSpc>
              <a:spcBef>
                <a:spcPts val="0"/>
              </a:spcBef>
              <a:spcAft>
                <a:spcPts val="800"/>
              </a:spcAft>
            </a:pP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Alien                                                     </a:t>
            </a:r>
            <a:r>
              <a:rPr lang="en-US" sz="20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Budur</a:t>
            </a:r>
            <a:r>
              <a:rPr lang="en-US" sz="20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20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Alghamdi</a:t>
            </a:r>
          </a:p>
        </p:txBody>
      </p:sp>
      <p:sp>
        <p:nvSpPr>
          <p:cNvPr id="36" name="TextBox 35">
            <a:extLst>
              <a:ext uri="{FF2B5EF4-FFF2-40B4-BE49-F238E27FC236}">
                <a16:creationId xmlns:a16="http://schemas.microsoft.com/office/drawing/2014/main" id="{E69D805C-BA3E-D587-4EFA-8AA761E50660}"/>
              </a:ext>
            </a:extLst>
          </p:cNvPr>
          <p:cNvSpPr txBox="1"/>
          <p:nvPr/>
        </p:nvSpPr>
        <p:spPr>
          <a:xfrm>
            <a:off x="3464731" y="9724686"/>
            <a:ext cx="5262531" cy="523220"/>
          </a:xfrm>
          <a:prstGeom prst="rect">
            <a:avLst/>
          </a:prstGeom>
          <a:noFill/>
        </p:spPr>
        <p:txBody>
          <a:bodyPr wrap="square">
            <a:spAutoFit/>
          </a:bodyPr>
          <a:lstStyle/>
          <a:p>
            <a:pPr algn="ctr"/>
            <a:r>
              <a:rPr lang="en-US" sz="2800" b="1" dirty="0">
                <a:solidFill>
                  <a:schemeClr val="bg1"/>
                </a:solidFill>
                <a:latin typeface="Berlin Sans FB Demi" panose="020E0802020502020306" pitchFamily="34" charset="0"/>
                <a:ea typeface="+mj-ea"/>
                <a:cs typeface="Times New Roman" panose="02020603050405020304" pitchFamily="18" charset="0"/>
              </a:rPr>
              <a:t>Credits:</a:t>
            </a:r>
            <a:endParaRPr lang="en-US" sz="2000" dirty="0">
              <a:solidFill>
                <a:schemeClr val="bg1"/>
              </a:solidFill>
            </a:endParaRPr>
          </a:p>
        </p:txBody>
      </p:sp>
      <p:sp>
        <p:nvSpPr>
          <p:cNvPr id="37" name="TextBox 36">
            <a:extLst>
              <a:ext uri="{FF2B5EF4-FFF2-40B4-BE49-F238E27FC236}">
                <a16:creationId xmlns:a16="http://schemas.microsoft.com/office/drawing/2014/main" id="{FC4D59D3-42A5-6551-4886-0B2501C28CFC}"/>
              </a:ext>
            </a:extLst>
          </p:cNvPr>
          <p:cNvSpPr txBox="1"/>
          <p:nvPr/>
        </p:nvSpPr>
        <p:spPr>
          <a:xfrm>
            <a:off x="2189564" y="10260363"/>
            <a:ext cx="7812864" cy="3042821"/>
          </a:xfrm>
          <a:prstGeom prst="rect">
            <a:avLst/>
          </a:prstGeom>
          <a:noFill/>
        </p:spPr>
        <p:txBody>
          <a:bodyPr wrap="square">
            <a:spAutoFit/>
          </a:bodyPr>
          <a:lstStyle/>
          <a:p>
            <a:pPr marR="0" lvl="0" rtl="0">
              <a:lnSpc>
                <a:spcPct val="107000"/>
              </a:lnSpc>
              <a:spcBef>
                <a:spcPts val="0"/>
              </a:spcBef>
              <a:spcAft>
                <a:spcPts val="0"/>
              </a:spcAft>
              <a:buClr>
                <a:srgbClr val="2F5496"/>
              </a:buClr>
            </a:pPr>
            <a:r>
              <a:rPr lang="en-US" b="1" kern="10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Drawing of a circle: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12"/>
              </a:rPr>
              <a:t>https://gist.github.com/linusthe3rd/803118</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b="1" kern="100" dirty="0" err="1">
                <a:solidFill>
                  <a:schemeClr val="bg1"/>
                </a:solidFill>
                <a:effectLst/>
                <a:latin typeface="Calibri" panose="020F0502020204030204" pitchFamily="34" charset="0"/>
                <a:ea typeface="Calibri" panose="020F0502020204030204" pitchFamily="34" charset="0"/>
                <a:cs typeface="Calibri" panose="020F0502020204030204" pitchFamily="34" charset="0"/>
              </a:rPr>
              <a:t>DrawString</a:t>
            </a: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method: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rPr>
              <a:t>https://www.openglprojects.in/2012/04/tutorial-how-to-display-strings-in.html#gsc.tab=0</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Font Type: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13"/>
              </a:rPr>
              <a:t>https://www.opengl.org/resources/libraries/glut/spec3/node76.html</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Texture code: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14"/>
              </a:rPr>
              <a:t>https://stackoverflow.com/questions/12518111/how-to-load-a-bmp-on-glut-to-use-it-as-a-texture</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Texture image: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15"/>
              </a:rPr>
              <a:t>https://www.pinterest.cl/pin/349591989837410639/</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Website to convert image to BMP: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rPr>
              <a:t>https://convertio.co/ar/jpg-bmp/</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80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To have a better understanding of the glRasterPos2f(x, y):</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16"/>
              </a:rPr>
              <a:t>https://registry.khronos.org/OpenGL-Refpages/gl2.1/xhtml/glRasterPos.xml</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2272585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16130-7408-CEAD-4542-4FD7E462E82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27CB69A-E6E7-3BCA-48B3-0C5C7140CA87}"/>
              </a:ext>
            </a:extLst>
          </p:cNvPr>
          <p:cNvSpPr>
            <a:spLocks noGrp="1"/>
          </p:cNvSpPr>
          <p:nvPr>
            <p:ph idx="1"/>
          </p:nvPr>
        </p:nvSpPr>
        <p:spPr/>
        <p:txBody>
          <a:bodyPr/>
          <a:lstStyle/>
          <a:p>
            <a:endParaRPr lang="en-US"/>
          </a:p>
        </p:txBody>
      </p:sp>
      <p:sp>
        <p:nvSpPr>
          <p:cNvPr id="4" name="Rectangle 3">
            <a:extLst>
              <a:ext uri="{FF2B5EF4-FFF2-40B4-BE49-F238E27FC236}">
                <a16:creationId xmlns:a16="http://schemas.microsoft.com/office/drawing/2014/main" id="{C1CB8DAF-02D2-B377-7F56-68B18AD948BD}"/>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CA11E1D-FF90-C9B8-7916-7A68D3038389}"/>
              </a:ext>
            </a:extLst>
          </p:cNvPr>
          <p:cNvSpPr txBox="1"/>
          <p:nvPr/>
        </p:nvSpPr>
        <p:spPr>
          <a:xfrm>
            <a:off x="3464732" y="157817"/>
            <a:ext cx="5262531" cy="523220"/>
          </a:xfrm>
          <a:prstGeom prst="rect">
            <a:avLst/>
          </a:prstGeom>
          <a:noFill/>
        </p:spPr>
        <p:txBody>
          <a:bodyPr wrap="square">
            <a:spAutoFit/>
          </a:bodyPr>
          <a:lstStyle/>
          <a:p>
            <a:pPr algn="ctr"/>
            <a:r>
              <a:rPr kumimoji="0" lang="en-US" sz="2800" b="1" i="0" u="none" strike="noStrike" kern="1200" cap="none" spc="0" normalizeH="0" baseline="0" noProof="0" dirty="0">
                <a:ln>
                  <a:noFill/>
                </a:ln>
                <a:solidFill>
                  <a:schemeClr val="bg1"/>
                </a:solidFill>
                <a:effectLst/>
                <a:uLnTx/>
                <a:uFillTx/>
                <a:latin typeface="Berlin Sans FB Demi" panose="020E0802020502020306" pitchFamily="34" charset="0"/>
                <a:ea typeface="+mj-ea"/>
                <a:cs typeface="Times New Roman" panose="02020603050405020304" pitchFamily="18" charset="0"/>
              </a:rPr>
              <a:t>Cast:</a:t>
            </a:r>
            <a:endParaRPr lang="en-US" sz="2000" dirty="0">
              <a:solidFill>
                <a:schemeClr val="bg1"/>
              </a:solidFill>
            </a:endParaRPr>
          </a:p>
        </p:txBody>
      </p:sp>
      <p:sp>
        <p:nvSpPr>
          <p:cNvPr id="6" name="TextBox 5">
            <a:extLst>
              <a:ext uri="{FF2B5EF4-FFF2-40B4-BE49-F238E27FC236}">
                <a16:creationId xmlns:a16="http://schemas.microsoft.com/office/drawing/2014/main" id="{CE1434AF-2BE0-D3B5-2077-4C73941D73FF}"/>
              </a:ext>
            </a:extLst>
          </p:cNvPr>
          <p:cNvSpPr txBox="1"/>
          <p:nvPr/>
        </p:nvSpPr>
        <p:spPr>
          <a:xfrm>
            <a:off x="2189565" y="695095"/>
            <a:ext cx="7812864" cy="1991186"/>
          </a:xfrm>
          <a:prstGeom prst="rect">
            <a:avLst/>
          </a:prstGeom>
          <a:noFill/>
        </p:spPr>
        <p:txBody>
          <a:bodyPr wrap="square">
            <a:spAutoFit/>
          </a:bodyPr>
          <a:lstStyle/>
          <a:p>
            <a:pPr algn="ctr">
              <a:lnSpc>
                <a:spcPct val="107000"/>
              </a:lnSpc>
              <a:spcAft>
                <a:spcPts val="800"/>
              </a:spcAft>
            </a:pPr>
            <a:r>
              <a:rPr lang="en-US" b="1" dirty="0">
                <a:solidFill>
                  <a:schemeClr val="bg1"/>
                </a:solidFill>
                <a:latin typeface="Berlin Sans FB Demi" panose="020E0802020502020306" pitchFamily="34" charset="0"/>
                <a:ea typeface="+mj-ea"/>
                <a:cs typeface="Times New Roman" panose="02020603050405020304" pitchFamily="18" charset="0"/>
              </a:rPr>
              <a:t>Lotso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Noran</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Almughamisi</a:t>
            </a:r>
            <a:endPar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800"/>
              </a:spcAft>
            </a:pPr>
            <a:r>
              <a:rPr lang="en-US" b="1" dirty="0">
                <a:solidFill>
                  <a:schemeClr val="bg1"/>
                </a:solidFill>
                <a:latin typeface="Berlin Sans FB Demi" panose="020E0802020502020306" pitchFamily="34" charset="0"/>
                <a:ea typeface="+mj-ea"/>
                <a:cs typeface="Times New Roman" panose="02020603050405020304" pitchFamily="18" charset="0"/>
              </a:rPr>
              <a:t>Jessie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Teif</a:t>
            </a: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Alhrbi</a:t>
            </a:r>
            <a:endPar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Woody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Nrdeen</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Sahrah</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 </a:t>
            </a:r>
            <a:endParaRPr lang="en-US" b="1" dirty="0">
              <a:solidFill>
                <a:schemeClr val="bg1"/>
              </a:solidFill>
              <a:latin typeface="Berlin Sans FB Demi" panose="020E0802020502020306" pitchFamily="34" charset="0"/>
              <a:ea typeface="+mj-ea"/>
              <a:cs typeface="Times New Roman" panose="02020603050405020304" pitchFamily="18" charset="0"/>
            </a:endParaRPr>
          </a:p>
          <a:p>
            <a:pPr marL="0" marR="0" algn="ctr">
              <a:lnSpc>
                <a:spcPct val="107000"/>
              </a:lnSpc>
              <a:spcBef>
                <a:spcPts val="0"/>
              </a:spcBef>
              <a:spcAft>
                <a:spcPts val="800"/>
              </a:spcAft>
            </a:pP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Mr. </a:t>
            </a:r>
            <a:r>
              <a:rPr lang="en-US" b="1" kern="100" dirty="0" err="1">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Potatohead</a:t>
            </a: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Aseel Keleeb</a:t>
            </a:r>
          </a:p>
          <a:p>
            <a:pPr marL="0" marR="0" algn="ctr">
              <a:lnSpc>
                <a:spcPct val="107000"/>
              </a:lnSpc>
              <a:spcBef>
                <a:spcPts val="0"/>
              </a:spcBef>
              <a:spcAft>
                <a:spcPts val="800"/>
              </a:spcAft>
            </a:pPr>
            <a:r>
              <a:rPr lang="en-US"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Alien                                                     </a:t>
            </a:r>
            <a:r>
              <a:rPr lang="en-US" sz="2000" b="1" kern="100" dirty="0" err="1">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Budur</a:t>
            </a:r>
            <a:r>
              <a:rPr lang="en-US" sz="2000" b="1" kern="100" dirty="0">
                <a:solidFill>
                  <a:schemeClr val="bg1"/>
                </a:solidFill>
                <a:latin typeface="Berlin Sans FB Demi" panose="020E0802020502020306" pitchFamily="34" charset="0"/>
                <a:ea typeface="Calibri" panose="020F0502020204030204" pitchFamily="34" charset="0"/>
                <a:cs typeface="Times New Roman" panose="02020603050405020304" pitchFamily="18" charset="0"/>
              </a:rPr>
              <a:t> </a:t>
            </a:r>
            <a:r>
              <a:rPr lang="en-US" sz="2000" b="1" kern="100" dirty="0">
                <a:solidFill>
                  <a:schemeClr val="bg1"/>
                </a:solidFill>
                <a:effectLst/>
                <a:latin typeface="Berlin Sans FB Demi" panose="020E0802020502020306" pitchFamily="34" charset="0"/>
                <a:ea typeface="Calibri" panose="020F0502020204030204" pitchFamily="34" charset="0"/>
                <a:cs typeface="Times New Roman" panose="02020603050405020304" pitchFamily="18" charset="0"/>
              </a:rPr>
              <a:t>Alghamdi</a:t>
            </a:r>
          </a:p>
        </p:txBody>
      </p:sp>
      <p:sp>
        <p:nvSpPr>
          <p:cNvPr id="7" name="TextBox 6">
            <a:extLst>
              <a:ext uri="{FF2B5EF4-FFF2-40B4-BE49-F238E27FC236}">
                <a16:creationId xmlns:a16="http://schemas.microsoft.com/office/drawing/2014/main" id="{6CFBFB93-86A2-498F-38BE-D3D251E79D42}"/>
              </a:ext>
            </a:extLst>
          </p:cNvPr>
          <p:cNvSpPr txBox="1"/>
          <p:nvPr/>
        </p:nvSpPr>
        <p:spPr>
          <a:xfrm>
            <a:off x="3464731" y="2698738"/>
            <a:ext cx="5262531" cy="523220"/>
          </a:xfrm>
          <a:prstGeom prst="rect">
            <a:avLst/>
          </a:prstGeom>
          <a:noFill/>
        </p:spPr>
        <p:txBody>
          <a:bodyPr wrap="square">
            <a:spAutoFit/>
          </a:bodyPr>
          <a:lstStyle/>
          <a:p>
            <a:pPr algn="ctr"/>
            <a:r>
              <a:rPr lang="en-US" sz="2800" b="1" dirty="0">
                <a:solidFill>
                  <a:schemeClr val="bg1"/>
                </a:solidFill>
                <a:latin typeface="Berlin Sans FB Demi" panose="020E0802020502020306" pitchFamily="34" charset="0"/>
                <a:ea typeface="+mj-ea"/>
                <a:cs typeface="Times New Roman" panose="02020603050405020304" pitchFamily="18" charset="0"/>
              </a:rPr>
              <a:t>Credits:</a:t>
            </a:r>
            <a:endParaRPr lang="en-US" sz="2000" dirty="0">
              <a:solidFill>
                <a:schemeClr val="bg1"/>
              </a:solidFill>
            </a:endParaRPr>
          </a:p>
        </p:txBody>
      </p:sp>
      <p:sp>
        <p:nvSpPr>
          <p:cNvPr id="8" name="TextBox 7">
            <a:extLst>
              <a:ext uri="{FF2B5EF4-FFF2-40B4-BE49-F238E27FC236}">
                <a16:creationId xmlns:a16="http://schemas.microsoft.com/office/drawing/2014/main" id="{D9EDA830-3C1B-7229-EC74-B3733698E180}"/>
              </a:ext>
            </a:extLst>
          </p:cNvPr>
          <p:cNvSpPr txBox="1"/>
          <p:nvPr/>
        </p:nvSpPr>
        <p:spPr>
          <a:xfrm>
            <a:off x="2189564" y="3234415"/>
            <a:ext cx="7812864" cy="3042821"/>
          </a:xfrm>
          <a:prstGeom prst="rect">
            <a:avLst/>
          </a:prstGeom>
          <a:noFill/>
        </p:spPr>
        <p:txBody>
          <a:bodyPr wrap="square">
            <a:spAutoFit/>
          </a:bodyPr>
          <a:lstStyle/>
          <a:p>
            <a:pPr marR="0" lvl="0" rtl="0">
              <a:lnSpc>
                <a:spcPct val="107000"/>
              </a:lnSpc>
              <a:spcBef>
                <a:spcPts val="0"/>
              </a:spcBef>
              <a:spcAft>
                <a:spcPts val="0"/>
              </a:spcAft>
              <a:buClr>
                <a:srgbClr val="2F5496"/>
              </a:buClr>
            </a:pPr>
            <a:r>
              <a:rPr lang="en-US" b="1" kern="10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Drawing of a circle: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2"/>
              </a:rPr>
              <a:t>https://gist.github.com/linusthe3rd/803118</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b="1" kern="100" dirty="0" err="1">
                <a:solidFill>
                  <a:schemeClr val="bg1"/>
                </a:solidFill>
                <a:effectLst/>
                <a:latin typeface="Calibri" panose="020F0502020204030204" pitchFamily="34" charset="0"/>
                <a:ea typeface="Calibri" panose="020F0502020204030204" pitchFamily="34" charset="0"/>
                <a:cs typeface="Calibri" panose="020F0502020204030204" pitchFamily="34" charset="0"/>
              </a:rPr>
              <a:t>DrawString</a:t>
            </a: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method: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rPr>
              <a:t>https://www.openglprojects.in/2012/04/tutorial-how-to-display-strings-in.html#gsc.tab=0</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Font Type: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3"/>
              </a:rPr>
              <a:t>https://www.opengl.org/resources/libraries/glut/spec3/node76.html</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Texture code: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4"/>
              </a:rPr>
              <a:t>https://stackoverflow.com/questions/12518111/how-to-load-a-bmp-on-glut-to-use-it-as-a-texture</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Texture image:</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5"/>
              </a:rPr>
              <a:t>https://www.pinterest.cl/pin/349591989837410639/</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p>
          <a:p>
            <a:pPr marR="0" lvl="0">
              <a:lnSpc>
                <a:spcPct val="107000"/>
              </a:lnSpc>
              <a:spcBef>
                <a:spcPts val="0"/>
              </a:spcBef>
              <a:spcAft>
                <a:spcPts val="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Website to convert image to BMP: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rPr>
              <a:t>https://convertio.co/ar/jpg-bmp/</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R="0" lvl="0">
              <a:lnSpc>
                <a:spcPct val="107000"/>
              </a:lnSpc>
              <a:spcBef>
                <a:spcPts val="0"/>
              </a:spcBef>
              <a:spcAft>
                <a:spcPts val="800"/>
              </a:spcAft>
              <a:buClr>
                <a:srgbClr val="2F5496"/>
              </a:buClr>
            </a:pPr>
            <a:r>
              <a:rPr lang="en-US" sz="1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To have a better understanding of the glRasterPos2f(x, y):</a:t>
            </a:r>
            <a:r>
              <a:rPr lang="en-US" sz="1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r>
              <a:rPr lang="en-US"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6"/>
              </a:rPr>
              <a:t>https://registry.khronos.org/OpenGL-Refpages/gl2.1/xhtml/glRasterPos.xml</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8778931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2">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63169" y="4039656"/>
            <a:ext cx="2007981" cy="2524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5" name="Title 4">
            <a:extLst>
              <a:ext uri="{FF2B5EF4-FFF2-40B4-BE49-F238E27FC236}">
                <a16:creationId xmlns:a16="http://schemas.microsoft.com/office/drawing/2014/main" id="{845173EC-10CB-CB95-003F-48AE07BDF43E}"/>
              </a:ext>
            </a:extLst>
          </p:cNvPr>
          <p:cNvSpPr>
            <a:spLocks noGrp="1"/>
          </p:cNvSpPr>
          <p:nvPr>
            <p:ph type="ctrTitle"/>
          </p:nvPr>
        </p:nvSpPr>
        <p:spPr>
          <a:xfrm>
            <a:off x="1435555" y="1159742"/>
            <a:ext cx="9320890" cy="2387600"/>
          </a:xfrm>
        </p:spPr>
        <p:txBody>
          <a:bodyPr/>
          <a:lstStyle/>
          <a:p>
            <a:r>
              <a:rPr kumimoji="0" lang="en-US" sz="32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INTRODUCTION:</a:t>
            </a:r>
            <a:br>
              <a:rPr kumimoji="0" lang="en-US" sz="32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Many of us encounter adventures and challenges in our daily lives.</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Sometimes, we conquer these obstacles, leaving them behind.</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Other times, we emerge stronger, having learned valuable lessons. </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And yet, sometimes, we may struggle to overcome them at all. </a:t>
            </a:r>
            <a:endParaRPr lang="en-US" dirty="0"/>
          </a:p>
        </p:txBody>
      </p:sp>
    </p:spTree>
    <p:extLst>
      <p:ext uri="{BB962C8B-B14F-4D97-AF65-F5344CB8AC3E}">
        <p14:creationId xmlns:p14="http://schemas.microsoft.com/office/powerpoint/2010/main" val="11253532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2">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63169" y="4039656"/>
            <a:ext cx="2007981" cy="2524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5" name="Title 4">
            <a:extLst>
              <a:ext uri="{FF2B5EF4-FFF2-40B4-BE49-F238E27FC236}">
                <a16:creationId xmlns:a16="http://schemas.microsoft.com/office/drawing/2014/main" id="{845173EC-10CB-CB95-003F-48AE07BDF43E}"/>
              </a:ext>
            </a:extLst>
          </p:cNvPr>
          <p:cNvSpPr>
            <a:spLocks noGrp="1"/>
          </p:cNvSpPr>
          <p:nvPr>
            <p:ph type="ctrTitle"/>
          </p:nvPr>
        </p:nvSpPr>
        <p:spPr>
          <a:xfrm>
            <a:off x="1435555" y="1159742"/>
            <a:ext cx="9320890" cy="2387600"/>
          </a:xfrm>
        </p:spPr>
        <p:txBody>
          <a:bodyPr/>
          <a:lstStyle/>
          <a:p>
            <a:r>
              <a:rPr kumimoji="0" lang="en-US" sz="32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INTRODUCTION:</a:t>
            </a:r>
            <a:br>
              <a:rPr kumimoji="0" lang="en-US" sz="32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Many of us encounter adventures and challenges in our daily lives.</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Sometimes, we conquer these obstacles, leaving them behind.</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Other times, we emerge stronger, having learned valuable lessons. </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And yet, sometimes, we may struggle to overcome them at all.</a:t>
            </a:r>
            <a:endParaRPr lang="en-US" dirty="0"/>
          </a:p>
        </p:txBody>
      </p:sp>
      <p:sp>
        <p:nvSpPr>
          <p:cNvPr id="6" name="TextBox 5">
            <a:extLst>
              <a:ext uri="{FF2B5EF4-FFF2-40B4-BE49-F238E27FC236}">
                <a16:creationId xmlns:a16="http://schemas.microsoft.com/office/drawing/2014/main" id="{A7A59C36-82C4-452C-92C6-A691C44A0933}"/>
              </a:ext>
            </a:extLst>
          </p:cNvPr>
          <p:cNvSpPr txBox="1"/>
          <p:nvPr/>
        </p:nvSpPr>
        <p:spPr>
          <a:xfrm>
            <a:off x="3691746" y="3996641"/>
            <a:ext cx="4808507" cy="830997"/>
          </a:xfrm>
          <a:prstGeom prst="rect">
            <a:avLst/>
          </a:prstGeom>
          <a:noFill/>
        </p:spPr>
        <p:txBody>
          <a:bodyPr wrap="square">
            <a:spAutoFit/>
          </a:bodyPr>
          <a:lstStyle/>
          <a:p>
            <a:r>
              <a:rPr lang="en-US" sz="2400" b="1" dirty="0">
                <a:solidFill>
                  <a:srgbClr val="FFC000"/>
                </a:solidFill>
                <a:latin typeface="Berlin Sans FB Demi" panose="020E0802020502020306" pitchFamily="34" charset="0"/>
                <a:ea typeface="+mj-ea"/>
                <a:cs typeface="Times New Roman" panose="02020603050405020304" pitchFamily="18" charset="0"/>
              </a:rPr>
              <a:t>Lots of times</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friends </a:t>
            </a:r>
            <a:r>
              <a:rPr lang="en-US" sz="2400" b="1" dirty="0">
                <a:solidFill>
                  <a:srgbClr val="FFC000"/>
                </a:solidFill>
                <a:latin typeface="Berlin Sans FB Demi" panose="020E0802020502020306" pitchFamily="34" charset="0"/>
                <a:ea typeface="+mj-ea"/>
                <a:cs typeface="Times New Roman" panose="02020603050405020304" pitchFamily="18" charset="0"/>
              </a:rPr>
              <a:t>can </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help us get through it all!!</a:t>
            </a:r>
            <a:endParaRPr lang="en-US" dirty="0"/>
          </a:p>
        </p:txBody>
      </p:sp>
    </p:spTree>
    <p:extLst>
      <p:ext uri="{BB962C8B-B14F-4D97-AF65-F5344CB8AC3E}">
        <p14:creationId xmlns:p14="http://schemas.microsoft.com/office/powerpoint/2010/main" val="40497436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2">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63169" y="4039656"/>
            <a:ext cx="2007981" cy="2524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5" name="Title 4">
            <a:extLst>
              <a:ext uri="{FF2B5EF4-FFF2-40B4-BE49-F238E27FC236}">
                <a16:creationId xmlns:a16="http://schemas.microsoft.com/office/drawing/2014/main" id="{845173EC-10CB-CB95-003F-48AE07BDF43E}"/>
              </a:ext>
            </a:extLst>
          </p:cNvPr>
          <p:cNvSpPr>
            <a:spLocks noGrp="1"/>
          </p:cNvSpPr>
          <p:nvPr>
            <p:ph type="ctrTitle"/>
          </p:nvPr>
        </p:nvSpPr>
        <p:spPr>
          <a:xfrm>
            <a:off x="1435555" y="1159742"/>
            <a:ext cx="9320890" cy="2387600"/>
          </a:xfrm>
        </p:spPr>
        <p:txBody>
          <a:bodyPr/>
          <a:lstStyle/>
          <a:p>
            <a:r>
              <a:rPr kumimoji="0" lang="en-US" sz="32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INTRODUCTION:</a:t>
            </a:r>
            <a:br>
              <a:rPr kumimoji="0" lang="en-US" sz="32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Many of us encounter adventures and challenges in our daily lives.</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Sometimes, we conquer these obstacles, leaving them behind.</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Other times, we emerge stronger, having learned valuable lessons. </a:t>
            </a:r>
            <a:b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b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And yet, sometimes, we may struggle to overcome them at all.</a:t>
            </a:r>
            <a:endParaRPr lang="en-US" dirty="0"/>
          </a:p>
        </p:txBody>
      </p:sp>
      <p:sp>
        <p:nvSpPr>
          <p:cNvPr id="6" name="TextBox 5">
            <a:extLst>
              <a:ext uri="{FF2B5EF4-FFF2-40B4-BE49-F238E27FC236}">
                <a16:creationId xmlns:a16="http://schemas.microsoft.com/office/drawing/2014/main" id="{A7A59C36-82C4-452C-92C6-A691C44A0933}"/>
              </a:ext>
            </a:extLst>
          </p:cNvPr>
          <p:cNvSpPr txBox="1"/>
          <p:nvPr/>
        </p:nvSpPr>
        <p:spPr>
          <a:xfrm>
            <a:off x="3691746" y="3996641"/>
            <a:ext cx="4808507"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Today, our main character, </a:t>
            </a:r>
            <a:r>
              <a:rPr kumimoji="0" lang="en-US" sz="24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will share his story with you.</a:t>
            </a:r>
            <a:endParaRPr lang="en-US" dirty="0"/>
          </a:p>
        </p:txBody>
      </p:sp>
    </p:spTree>
    <p:extLst>
      <p:ext uri="{BB962C8B-B14F-4D97-AF65-F5344CB8AC3E}">
        <p14:creationId xmlns:p14="http://schemas.microsoft.com/office/powerpoint/2010/main" val="5623097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2">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63169" y="4039656"/>
            <a:ext cx="2007981" cy="2524000"/>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ChangeAspect="1"/>
          </p:cNvPicPr>
          <p:nvPr/>
        </p:nvPicPr>
        <p:blipFill>
          <a:blip r:embed="rId9">
            <a:extLst>
              <a:ext uri="{28A0092B-C50C-407E-A947-70E740481C1C}">
                <a14:useLocalDpi xmlns:a14="http://schemas.microsoft.com/office/drawing/2010/main" val="0"/>
              </a:ext>
              <a:ext uri="{837473B0-CC2E-450A-ABE3-18F120FF3D39}">
                <a1611:picAttrSrcUrl xmlns:a1611="http://schemas.microsoft.com/office/drawing/2016/11/main" r:id="rId10"/>
              </a:ext>
            </a:extLst>
          </a:blip>
          <a:stretch>
            <a:fillRect/>
          </a:stretch>
        </p:blipFill>
        <p:spPr>
          <a:xfrm>
            <a:off x="5700983" y="-867747"/>
            <a:ext cx="6876661" cy="7725747"/>
          </a:xfrm>
          <a:prstGeom prst="rect">
            <a:avLst/>
          </a:prstGeom>
        </p:spPr>
      </p:pic>
      <p:sp>
        <p:nvSpPr>
          <p:cNvPr id="11" name="TextBox 10">
            <a:extLst>
              <a:ext uri="{FF2B5EF4-FFF2-40B4-BE49-F238E27FC236}">
                <a16:creationId xmlns:a16="http://schemas.microsoft.com/office/drawing/2014/main" id="{5FB1043D-5FCA-034B-E49B-D819BF4BA997}"/>
              </a:ext>
            </a:extLst>
          </p:cNvPr>
          <p:cNvSpPr txBox="1"/>
          <p:nvPr/>
        </p:nvSpPr>
        <p:spPr>
          <a:xfrm>
            <a:off x="3691746" y="3996641"/>
            <a:ext cx="4808507"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Today, our main character, </a:t>
            </a:r>
            <a:r>
              <a:rPr kumimoji="0" lang="en-US" sz="24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will share his story with you.</a:t>
            </a:r>
            <a:endParaRPr lang="en-US" dirty="0"/>
          </a:p>
        </p:txBody>
      </p:sp>
      <p:sp>
        <p:nvSpPr>
          <p:cNvPr id="13" name="Title 12">
            <a:extLst>
              <a:ext uri="{FF2B5EF4-FFF2-40B4-BE49-F238E27FC236}">
                <a16:creationId xmlns:a16="http://schemas.microsoft.com/office/drawing/2014/main" id="{D9EF3A96-0F96-6DC4-1597-6F45D04A0DD6}"/>
              </a:ext>
            </a:extLst>
          </p:cNvPr>
          <p:cNvSpPr>
            <a:spLocks noGrp="1"/>
          </p:cNvSpPr>
          <p:nvPr>
            <p:ph type="ctrTitle"/>
          </p:nvPr>
        </p:nvSpPr>
        <p:spPr/>
        <p:txBody>
          <a:bodyPr/>
          <a:lstStyle/>
          <a:p>
            <a:endParaRPr lang="en-US"/>
          </a:p>
        </p:txBody>
      </p:sp>
    </p:spTree>
    <p:extLst>
      <p:ext uri="{BB962C8B-B14F-4D97-AF65-F5344CB8AC3E}">
        <p14:creationId xmlns:p14="http://schemas.microsoft.com/office/powerpoint/2010/main" val="40396909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691746" y="3996641"/>
            <a:ext cx="4808507"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Today, our main character, </a:t>
            </a:r>
            <a:r>
              <a:rPr kumimoji="0" lang="en-US" sz="2400" b="1" i="0" u="none" strike="noStrike" kern="1200" cap="none" spc="0" normalizeH="0" baseline="0" noProof="0" dirty="0">
                <a:ln>
                  <a:noFill/>
                </a:ln>
                <a:solidFill>
                  <a:srgbClr val="99325B"/>
                </a:solidFill>
                <a:effectLst/>
                <a:uLnTx/>
                <a:uFillTx/>
                <a:latin typeface="Berlin Sans FB Demi" panose="020E0802020502020306" pitchFamily="34" charset="0"/>
                <a:ea typeface="+mj-ea"/>
                <a:cs typeface="Times New Roman" panose="02020603050405020304" pitchFamily="18" charset="0"/>
              </a:rPr>
              <a:t>Lotso,</a:t>
            </a:r>
            <a:r>
              <a:rPr kumimoji="0" lang="en-US" sz="2400" b="1" i="0" u="none" strike="noStrike" kern="1200" cap="none" spc="0" normalizeH="0" baseline="0" noProof="0" dirty="0">
                <a:ln>
                  <a:noFill/>
                </a:ln>
                <a:solidFill>
                  <a:srgbClr val="FFC000"/>
                </a:solidFill>
                <a:effectLst/>
                <a:uLnTx/>
                <a:uFillTx/>
                <a:latin typeface="Berlin Sans FB Demi" panose="020E0802020502020306" pitchFamily="34" charset="0"/>
                <a:ea typeface="+mj-ea"/>
                <a:cs typeface="Times New Roman" panose="02020603050405020304" pitchFamily="18" charset="0"/>
              </a:rPr>
              <a:t> will share his story with you.</a:t>
            </a:r>
            <a:endParaRPr lang="en-US" dirty="0"/>
          </a:p>
        </p:txBody>
      </p:sp>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a:p>
        </p:txBody>
      </p:sp>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7539618" y="-857915"/>
            <a:ext cx="6876661" cy="7725747"/>
          </a:xfrm>
          <a:prstGeom prst="rect">
            <a:avLst/>
          </a:prstGeom>
        </p:spPr>
      </p:pic>
    </p:spTree>
    <p:extLst>
      <p:ext uri="{BB962C8B-B14F-4D97-AF65-F5344CB8AC3E}">
        <p14:creationId xmlns:p14="http://schemas.microsoft.com/office/powerpoint/2010/main" val="24353901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room with a blue wall and clouds on the wall&#10;&#10;Description automatically generated">
            <a:extLst>
              <a:ext uri="{FF2B5EF4-FFF2-40B4-BE49-F238E27FC236}">
                <a16:creationId xmlns:a16="http://schemas.microsoft.com/office/drawing/2014/main" id="{6C419E80-9B7A-AD13-3C33-B15E8D72F3F3}"/>
              </a:ext>
            </a:extLst>
          </p:cNvPr>
          <p:cNvPicPr>
            <a:picLocks noChangeAspect="1"/>
          </p:cNvPicPr>
          <p:nvPr/>
        </p:nvPicPr>
        <p:blipFill rotWithShape="1">
          <a:blip r:embed="rId3">
            <a:extLst>
              <a:ext uri="{28A0092B-C50C-407E-A947-70E740481C1C}">
                <a14:useLocalDpi xmlns:a14="http://schemas.microsoft.com/office/drawing/2010/main" val="0"/>
              </a:ext>
            </a:extLst>
          </a:blip>
          <a:srcRect t="2291" b="22708"/>
          <a:stretch/>
        </p:blipFill>
        <p:spPr>
          <a:xfrm>
            <a:off x="0" y="0"/>
            <a:ext cx="12192000" cy="6858000"/>
          </a:xfrm>
          <a:prstGeom prst="rect">
            <a:avLst/>
          </a:prstGeom>
        </p:spPr>
      </p:pic>
      <p:pic>
        <p:nvPicPr>
          <p:cNvPr id="23" name="Picture 22" descr="A cartoon of a green and blue alien&#10;&#10;Description automatically generated">
            <a:extLst>
              <a:ext uri="{FF2B5EF4-FFF2-40B4-BE49-F238E27FC236}">
                <a16:creationId xmlns:a16="http://schemas.microsoft.com/office/drawing/2014/main" id="{68E685E8-24EA-B9C2-1899-609D4B99B1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875" y="4482650"/>
            <a:ext cx="1733207" cy="2081006"/>
          </a:xfrm>
          <a:prstGeom prst="rect">
            <a:avLst/>
          </a:prstGeom>
        </p:spPr>
      </p:pic>
      <p:pic>
        <p:nvPicPr>
          <p:cNvPr id="25" name="Picture 24" descr="A cartoon character with a mustache and a hat&#10;&#10;Description automatically generated">
            <a:extLst>
              <a:ext uri="{FF2B5EF4-FFF2-40B4-BE49-F238E27FC236}">
                <a16:creationId xmlns:a16="http://schemas.microsoft.com/office/drawing/2014/main" id="{20BE1CD5-41FF-1D61-FCCB-7622994F0B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7110" y="4777115"/>
            <a:ext cx="1576189" cy="1857651"/>
          </a:xfrm>
          <a:prstGeom prst="rect">
            <a:avLst/>
          </a:prstGeom>
        </p:spPr>
      </p:pic>
      <p:pic>
        <p:nvPicPr>
          <p:cNvPr id="27" name="Picture 26" descr="A purple teddy bear with black background&#10;&#10;Description automatically generated">
            <a:extLst>
              <a:ext uri="{FF2B5EF4-FFF2-40B4-BE49-F238E27FC236}">
                <a16:creationId xmlns:a16="http://schemas.microsoft.com/office/drawing/2014/main" id="{F6493168-E210-ED3A-AE40-5F252DFE066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37362" y="4115682"/>
            <a:ext cx="2007981" cy="2524000"/>
          </a:xfrm>
          <a:prstGeom prst="rect">
            <a:avLst/>
          </a:prstGeom>
        </p:spPr>
      </p:pic>
      <p:sp>
        <p:nvSpPr>
          <p:cNvPr id="10" name="Rectangle 9">
            <a:extLst>
              <a:ext uri="{FF2B5EF4-FFF2-40B4-BE49-F238E27FC236}">
                <a16:creationId xmlns:a16="http://schemas.microsoft.com/office/drawing/2014/main" id="{A41C1E3A-B9AD-5B72-42A7-8F4DB574A1FC}"/>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2" name="Picture 31" descr="A logo on a black background&#10;&#10;Description automatically generated">
            <a:extLst>
              <a:ext uri="{FF2B5EF4-FFF2-40B4-BE49-F238E27FC236}">
                <a16:creationId xmlns:a16="http://schemas.microsoft.com/office/drawing/2014/main" id="{B69C29FE-1000-59C7-4EB1-32D6D3580CC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271150" y="-71946"/>
            <a:ext cx="1901645" cy="1975382"/>
          </a:xfrm>
          <a:prstGeom prst="rect">
            <a:avLst/>
          </a:prstGeom>
        </p:spPr>
      </p:pic>
      <p:sp>
        <p:nvSpPr>
          <p:cNvPr id="2" name="TextBox 1">
            <a:extLst>
              <a:ext uri="{FF2B5EF4-FFF2-40B4-BE49-F238E27FC236}">
                <a16:creationId xmlns:a16="http://schemas.microsoft.com/office/drawing/2014/main" id="{E5A4BFAF-2772-2C73-9DA5-B128643ECC47}"/>
              </a:ext>
            </a:extLst>
          </p:cNvPr>
          <p:cNvSpPr txBox="1"/>
          <p:nvPr/>
        </p:nvSpPr>
        <p:spPr>
          <a:xfrm>
            <a:off x="3307523" y="4064170"/>
            <a:ext cx="5576954" cy="830997"/>
          </a:xfrm>
          <a:prstGeom prst="rect">
            <a:avLst/>
          </a:prstGeom>
          <a:noFill/>
        </p:spPr>
        <p:txBody>
          <a:bodyPr wrap="square">
            <a:spAutoFit/>
          </a:bodyPr>
          <a:lstStyle/>
          <a:p>
            <a:r>
              <a:rPr kumimoji="0" lang="en-US" sz="2400" b="1" i="0" u="none" strike="noStrike" kern="1200" cap="none" spc="0" normalizeH="0" baseline="0" noProof="0" dirty="0">
                <a:ln>
                  <a:noFill/>
                </a:ln>
                <a:solidFill>
                  <a:srgbClr val="C00000"/>
                </a:solidFill>
                <a:effectLst/>
                <a:uLnTx/>
                <a:uFillTx/>
                <a:latin typeface="Berlin Sans FB Demi" panose="020E0802020502020306" pitchFamily="34" charset="0"/>
                <a:ea typeface="+mj-ea"/>
                <a:cs typeface="Times New Roman" panose="02020603050405020304" pitchFamily="18" charset="0"/>
              </a:rPr>
              <a:t>While Lotso gets ready to tell his story, let’s get to know our characters. </a:t>
            </a:r>
            <a:endParaRPr lang="en-US" dirty="0">
              <a:solidFill>
                <a:srgbClr val="C00000"/>
              </a:solidFill>
            </a:endParaRPr>
          </a:p>
        </p:txBody>
      </p:sp>
      <p:sp>
        <p:nvSpPr>
          <p:cNvPr id="4" name="Title 3">
            <a:extLst>
              <a:ext uri="{FF2B5EF4-FFF2-40B4-BE49-F238E27FC236}">
                <a16:creationId xmlns:a16="http://schemas.microsoft.com/office/drawing/2014/main" id="{60159D90-AB75-0839-EE6C-850B83D28312}"/>
              </a:ext>
            </a:extLst>
          </p:cNvPr>
          <p:cNvSpPr>
            <a:spLocks noGrp="1"/>
          </p:cNvSpPr>
          <p:nvPr>
            <p:ph type="ctrTitle"/>
          </p:nvPr>
        </p:nvSpPr>
        <p:spPr/>
        <p:txBody>
          <a:bodyPr/>
          <a:lstStyle/>
          <a:p>
            <a:endParaRPr lang="en-US"/>
          </a:p>
        </p:txBody>
      </p:sp>
      <p:pic>
        <p:nvPicPr>
          <p:cNvPr id="21" name="Picture 20" descr="A cartoon of a person&#10;&#10;Description automatically generated">
            <a:extLst>
              <a:ext uri="{FF2B5EF4-FFF2-40B4-BE49-F238E27FC236}">
                <a16:creationId xmlns:a16="http://schemas.microsoft.com/office/drawing/2014/main" id="{94729BAA-4CF8-9294-3E5B-8DA0FDCAFCF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72463" y="3912590"/>
            <a:ext cx="1400332" cy="2671221"/>
          </a:xfrm>
          <a:prstGeom prst="rect">
            <a:avLst/>
          </a:prstGeom>
        </p:spPr>
      </p:pic>
      <p:pic>
        <p:nvPicPr>
          <p:cNvPr id="19" name="Picture 18" descr="A cartoon of a person&#10;&#10;Description automatically generated">
            <a:extLst>
              <a:ext uri="{FF2B5EF4-FFF2-40B4-BE49-F238E27FC236}">
                <a16:creationId xmlns:a16="http://schemas.microsoft.com/office/drawing/2014/main" id="{F040DFD0-9582-E93E-E209-06BC916A971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706081" y="3861633"/>
            <a:ext cx="1733207" cy="2773133"/>
          </a:xfrm>
          <a:prstGeom prst="rect">
            <a:avLst/>
          </a:prstGeom>
        </p:spPr>
      </p:pic>
      <p:pic>
        <p:nvPicPr>
          <p:cNvPr id="20" name="Picture 19" descr="A group of lights with a black background&#10;&#10;Description automatically generated">
            <a:extLst>
              <a:ext uri="{FF2B5EF4-FFF2-40B4-BE49-F238E27FC236}">
                <a16:creationId xmlns:a16="http://schemas.microsoft.com/office/drawing/2014/main" id="{5A52CAB3-53E4-9488-8AE1-235C2F583915}"/>
              </a:ext>
            </a:extLst>
          </p:cNvPr>
          <p:cNvPicPr>
            <a:picLocks noGrp="1" noRot="1" noChangeAspect="1" noMove="1" noResize="1" noEditPoints="1" noAdjustHandles="1" noChangeArrowheads="1" noChangeShapeType="1" noCrop="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7539618" y="-857915"/>
            <a:ext cx="6876661" cy="7725747"/>
          </a:xfrm>
          <a:prstGeom prst="rect">
            <a:avLst/>
          </a:prstGeom>
        </p:spPr>
      </p:pic>
    </p:spTree>
    <p:extLst>
      <p:ext uri="{BB962C8B-B14F-4D97-AF65-F5344CB8AC3E}">
        <p14:creationId xmlns:p14="http://schemas.microsoft.com/office/powerpoint/2010/main" val="21670348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0.5|0.5|0.5"/>
</p:tagLst>
</file>

<file path=ppt/tags/tag2.xml><?xml version="1.0" encoding="utf-8"?>
<p:tagLst xmlns:a="http://schemas.openxmlformats.org/drawingml/2006/main" xmlns:r="http://schemas.openxmlformats.org/officeDocument/2006/relationships" xmlns:p="http://schemas.openxmlformats.org/presentationml/2006/main">
  <p:tag name="TIMING" val="|0.7"/>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2FAC8E8B215D14081666B30C3771D12" ma:contentTypeVersion="10" ma:contentTypeDescription="Create a new document." ma:contentTypeScope="" ma:versionID="b95f323c211b9cb8d08cba300cd2850f">
  <xsd:schema xmlns:xsd="http://www.w3.org/2001/XMLSchema" xmlns:xs="http://www.w3.org/2001/XMLSchema" xmlns:p="http://schemas.microsoft.com/office/2006/metadata/properties" xmlns:ns3="40ba0e6c-aa80-4bb9-b712-2f18eecfcb14" targetNamespace="http://schemas.microsoft.com/office/2006/metadata/properties" ma:root="true" ma:fieldsID="d25d510ee9d2cde2b63b552ef13178a9" ns3:_="">
    <xsd:import namespace="40ba0e6c-aa80-4bb9-b712-2f18eecfcb14"/>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_activity"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0ba0e6c-aa80-4bb9-b712-2f18eecfcb1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_activity" ma:index="16" nillable="true" ma:displayName="_activity" ma:hidden="true" ma:internalName="_activity">
      <xsd:simpleType>
        <xsd:restriction base="dms:Note"/>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40ba0e6c-aa80-4bb9-b712-2f18eecfcb14" xsi:nil="true"/>
  </documentManagement>
</p:properties>
</file>

<file path=customXml/itemProps1.xml><?xml version="1.0" encoding="utf-8"?>
<ds:datastoreItem xmlns:ds="http://schemas.openxmlformats.org/officeDocument/2006/customXml" ds:itemID="{4D1E1916-ADE5-45D3-AC1F-A9546B0FE957}">
  <ds:schemaRefs>
    <ds:schemaRef ds:uri="http://schemas.microsoft.com/sharepoint/v3/contenttype/forms"/>
  </ds:schemaRefs>
</ds:datastoreItem>
</file>

<file path=customXml/itemProps2.xml><?xml version="1.0" encoding="utf-8"?>
<ds:datastoreItem xmlns:ds="http://schemas.openxmlformats.org/officeDocument/2006/customXml" ds:itemID="{512B1CEC-BB98-444B-9D7F-1261F13221B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0ba0e6c-aa80-4bb9-b712-2f18eecfcb1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AB5DB87-2E17-4EB7-9EAC-0E65D00D31E4}">
  <ds:schemaRef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40ba0e6c-aa80-4bb9-b712-2f18eecfcb14"/>
    <ds:schemaRef ds:uri="http://purl.org/dc/term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2516</TotalTime>
  <Words>977</Words>
  <Application>Microsoft Office PowerPoint</Application>
  <PresentationFormat>Widescreen</PresentationFormat>
  <Paragraphs>112</Paragraphs>
  <Slides>34</Slides>
  <Notes>26</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Arial</vt:lpstr>
      <vt:lpstr>Berlin Sans FB Demi</vt:lpstr>
      <vt:lpstr>Calibri</vt:lpstr>
      <vt:lpstr>Calibri Light</vt:lpstr>
      <vt:lpstr>Office Theme</vt:lpstr>
      <vt:lpstr>Computer Graphics (14012501) Professor: Omniah Nagoor  Group Lecture: 2</vt:lpstr>
      <vt:lpstr>Computer Graphics (14012501) Professor: Omniah Nagoor  Group Lecture: 2</vt:lpstr>
      <vt:lpstr>Computer Graphics (14012501) Professor: Omniah Nagoor  Group Lecture: 2</vt:lpstr>
      <vt:lpstr>INTRODUCTION:  Many of us encounter adventures and challenges in our daily lives. Sometimes, we conquer these obstacles, leaving them behind. Other times, we emerge stronger, having learned valuable lessons.  And yet, sometimes, we may struggle to overcome them at all. </vt:lpstr>
      <vt:lpstr>INTRODUCTION:  Many of us encounter adventures and challenges in our daily lives. Sometimes, we conquer these obstacles, leaving them behind. Other times, we emerge stronger, having learned valuable lessons.  And yet, sometimes, we may struggle to overcome them at all.</vt:lpstr>
      <vt:lpstr>INTRODUCTION:  Many of us encounter adventures and challenges in our daily lives. Sometimes, we conquer these obstacles, leaving them behind. Other times, we emerge stronger, having learned valuable lessons.  And yet, sometimes, we may struggle to overcome them at all.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أسيل عبدالرحمن عبدالله كليب</dc:creator>
  <cp:lastModifiedBy>أسيل عبدالرحمن عبدالله كليب</cp:lastModifiedBy>
  <cp:revision>2</cp:revision>
  <dcterms:created xsi:type="dcterms:W3CDTF">2023-10-19T19:52:57Z</dcterms:created>
  <dcterms:modified xsi:type="dcterms:W3CDTF">2023-10-21T14:03:00Z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0x010100B2FAC8E8B215D14081666B30C3771D12</vt:lpwstr>
  </property>
</Properties>
</file>

<file path=docProps/thumbnail.jpeg>
</file>